
<file path=[Content_Types].xml><?xml version="1.0" encoding="utf-8"?>
<Types xmlns="http://schemas.openxmlformats.org/package/2006/content-types">
  <Default ContentType="image/jpeg" Extension="jpeg"/>
  <Default ContentType="image/jpeg" Extension="jpg"/>
  <Default ContentType="audio/mpeg" Extension="mp3"/>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8"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9" r:id="rId35"/>
    <p:sldId id="292" r:id="rId36"/>
    <p:sldId id="291" r:id="rId3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110D"/>
    <a:srgbClr val="9B8774"/>
    <a:srgbClr val="070200"/>
    <a:srgbClr val="461700"/>
    <a:srgbClr val="160D1D"/>
    <a:srgbClr val="402721"/>
    <a:srgbClr val="2D150E"/>
    <a:srgbClr val="151515"/>
    <a:srgbClr val="5F646A"/>
    <a:srgbClr val="1006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13" autoAdjust="0"/>
    <p:restoredTop sz="94660"/>
  </p:normalViewPr>
  <p:slideViewPr>
    <p:cSldViewPr snapToGrid="0">
      <p:cViewPr varScale="1">
        <p:scale>
          <a:sx n="71" d="100"/>
          <a:sy n="71" d="100"/>
        </p:scale>
        <p:origin x="82" y="2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9E6DDD-BAF3-EE7E-4D42-6178D3A5267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C36287A5-6BFF-2F11-DB9C-BC257EEF76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39163BB8-E940-073A-EC8C-2562DC92B1BC}"/>
              </a:ext>
            </a:extLst>
          </p:cNvPr>
          <p:cNvSpPr>
            <a:spLocks noGrp="1"/>
          </p:cNvSpPr>
          <p:nvPr>
            <p:ph type="dt" sz="half" idx="10"/>
          </p:nvPr>
        </p:nvSpPr>
        <p:spPr/>
        <p:txBody>
          <a:bodyPr/>
          <a:lstStyle/>
          <a:p>
            <a:fld id="{8657C8BB-8F36-4007-860F-F18931E5B007}" type="datetimeFigureOut">
              <a:rPr lang="it-IT" smtClean="0"/>
              <a:t>10/10/2022</a:t>
            </a:fld>
            <a:endParaRPr lang="it-IT"/>
          </a:p>
        </p:txBody>
      </p:sp>
      <p:sp>
        <p:nvSpPr>
          <p:cNvPr id="5" name="Segnaposto piè di pagina 4">
            <a:extLst>
              <a:ext uri="{FF2B5EF4-FFF2-40B4-BE49-F238E27FC236}">
                <a16:creationId xmlns:a16="http://schemas.microsoft.com/office/drawing/2014/main" id="{8A812B96-45F8-78F7-175D-44DA5534976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DF6910F-B46D-4D68-A78C-67763A6580CA}"/>
              </a:ext>
            </a:extLst>
          </p:cNvPr>
          <p:cNvSpPr>
            <a:spLocks noGrp="1"/>
          </p:cNvSpPr>
          <p:nvPr>
            <p:ph type="sldNum" sz="quarter" idx="12"/>
          </p:nvPr>
        </p:nvSpPr>
        <p:spPr/>
        <p:txBody>
          <a:bodyPr/>
          <a:lstStyle/>
          <a:p>
            <a:fld id="{97A438DC-56AD-4E0C-A56D-3126C03031BB}" type="slidenum">
              <a:rPr lang="it-IT" smtClean="0"/>
              <a:t>‹N›</a:t>
            </a:fld>
            <a:endParaRPr lang="it-IT"/>
          </a:p>
        </p:txBody>
      </p:sp>
    </p:spTree>
    <p:extLst>
      <p:ext uri="{BB962C8B-B14F-4D97-AF65-F5344CB8AC3E}">
        <p14:creationId xmlns:p14="http://schemas.microsoft.com/office/powerpoint/2010/main" val="2907578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2EED93-1741-CB0D-5C40-681FE03C178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19F75F1-C824-FCF0-10EB-A7F9B34CEF4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8830445-0001-95E7-5693-55C74A0F7D5A}"/>
              </a:ext>
            </a:extLst>
          </p:cNvPr>
          <p:cNvSpPr>
            <a:spLocks noGrp="1"/>
          </p:cNvSpPr>
          <p:nvPr>
            <p:ph type="dt" sz="half" idx="10"/>
          </p:nvPr>
        </p:nvSpPr>
        <p:spPr/>
        <p:txBody>
          <a:bodyPr/>
          <a:lstStyle/>
          <a:p>
            <a:fld id="{8657C8BB-8F36-4007-860F-F18931E5B007}" type="datetimeFigureOut">
              <a:rPr lang="it-IT" smtClean="0"/>
              <a:t>10/10/2022</a:t>
            </a:fld>
            <a:endParaRPr lang="it-IT"/>
          </a:p>
        </p:txBody>
      </p:sp>
      <p:sp>
        <p:nvSpPr>
          <p:cNvPr id="5" name="Segnaposto piè di pagina 4">
            <a:extLst>
              <a:ext uri="{FF2B5EF4-FFF2-40B4-BE49-F238E27FC236}">
                <a16:creationId xmlns:a16="http://schemas.microsoft.com/office/drawing/2014/main" id="{8D3EF65A-5479-A22C-F299-8776FBE9543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C1AADE1-7601-C725-8F3B-417E173023F1}"/>
              </a:ext>
            </a:extLst>
          </p:cNvPr>
          <p:cNvSpPr>
            <a:spLocks noGrp="1"/>
          </p:cNvSpPr>
          <p:nvPr>
            <p:ph type="sldNum" sz="quarter" idx="12"/>
          </p:nvPr>
        </p:nvSpPr>
        <p:spPr/>
        <p:txBody>
          <a:bodyPr/>
          <a:lstStyle/>
          <a:p>
            <a:fld id="{97A438DC-56AD-4E0C-A56D-3126C03031BB}" type="slidenum">
              <a:rPr lang="it-IT" smtClean="0"/>
              <a:t>‹N›</a:t>
            </a:fld>
            <a:endParaRPr lang="it-IT"/>
          </a:p>
        </p:txBody>
      </p:sp>
    </p:spTree>
    <p:extLst>
      <p:ext uri="{BB962C8B-B14F-4D97-AF65-F5344CB8AC3E}">
        <p14:creationId xmlns:p14="http://schemas.microsoft.com/office/powerpoint/2010/main" val="3890047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B63B4B4-E89A-5354-802F-6BC4E8096CC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6590982-02AA-6951-58D8-10652D5BAD2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F0EB21B-772D-B747-B7F0-57DC1DCEDAA5}"/>
              </a:ext>
            </a:extLst>
          </p:cNvPr>
          <p:cNvSpPr>
            <a:spLocks noGrp="1"/>
          </p:cNvSpPr>
          <p:nvPr>
            <p:ph type="dt" sz="half" idx="10"/>
          </p:nvPr>
        </p:nvSpPr>
        <p:spPr/>
        <p:txBody>
          <a:bodyPr/>
          <a:lstStyle/>
          <a:p>
            <a:fld id="{8657C8BB-8F36-4007-860F-F18931E5B007}" type="datetimeFigureOut">
              <a:rPr lang="it-IT" smtClean="0"/>
              <a:t>10/10/2022</a:t>
            </a:fld>
            <a:endParaRPr lang="it-IT"/>
          </a:p>
        </p:txBody>
      </p:sp>
      <p:sp>
        <p:nvSpPr>
          <p:cNvPr id="5" name="Segnaposto piè di pagina 4">
            <a:extLst>
              <a:ext uri="{FF2B5EF4-FFF2-40B4-BE49-F238E27FC236}">
                <a16:creationId xmlns:a16="http://schemas.microsoft.com/office/drawing/2014/main" id="{5A80A023-9742-D837-9692-88CCCF3698E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C9EB28F-2DAB-99A9-2157-5145026B5EFA}"/>
              </a:ext>
            </a:extLst>
          </p:cNvPr>
          <p:cNvSpPr>
            <a:spLocks noGrp="1"/>
          </p:cNvSpPr>
          <p:nvPr>
            <p:ph type="sldNum" sz="quarter" idx="12"/>
          </p:nvPr>
        </p:nvSpPr>
        <p:spPr/>
        <p:txBody>
          <a:bodyPr/>
          <a:lstStyle/>
          <a:p>
            <a:fld id="{97A438DC-56AD-4E0C-A56D-3126C03031BB}" type="slidenum">
              <a:rPr lang="it-IT" smtClean="0"/>
              <a:t>‹N›</a:t>
            </a:fld>
            <a:endParaRPr lang="it-IT"/>
          </a:p>
        </p:txBody>
      </p:sp>
    </p:spTree>
    <p:extLst>
      <p:ext uri="{BB962C8B-B14F-4D97-AF65-F5344CB8AC3E}">
        <p14:creationId xmlns:p14="http://schemas.microsoft.com/office/powerpoint/2010/main" val="3299470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7738B8-ABE0-877C-568A-C401B0EAB53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A1EBAAF-DA36-2B59-77C3-6A6C7C1B778D}"/>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F1772FE-1CF7-D596-B60F-4F7E9CFB57FD}"/>
              </a:ext>
            </a:extLst>
          </p:cNvPr>
          <p:cNvSpPr>
            <a:spLocks noGrp="1"/>
          </p:cNvSpPr>
          <p:nvPr>
            <p:ph type="dt" sz="half" idx="10"/>
          </p:nvPr>
        </p:nvSpPr>
        <p:spPr/>
        <p:txBody>
          <a:bodyPr/>
          <a:lstStyle/>
          <a:p>
            <a:fld id="{8657C8BB-8F36-4007-860F-F18931E5B007}" type="datetimeFigureOut">
              <a:rPr lang="it-IT" smtClean="0"/>
              <a:t>10/10/2022</a:t>
            </a:fld>
            <a:endParaRPr lang="it-IT"/>
          </a:p>
        </p:txBody>
      </p:sp>
      <p:sp>
        <p:nvSpPr>
          <p:cNvPr id="5" name="Segnaposto piè di pagina 4">
            <a:extLst>
              <a:ext uri="{FF2B5EF4-FFF2-40B4-BE49-F238E27FC236}">
                <a16:creationId xmlns:a16="http://schemas.microsoft.com/office/drawing/2014/main" id="{FAEE2E57-E06D-D397-951B-2CD0DFBCEA6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F57EB20-C96E-BF48-DE17-BE7F74CC95DE}"/>
              </a:ext>
            </a:extLst>
          </p:cNvPr>
          <p:cNvSpPr>
            <a:spLocks noGrp="1"/>
          </p:cNvSpPr>
          <p:nvPr>
            <p:ph type="sldNum" sz="quarter" idx="12"/>
          </p:nvPr>
        </p:nvSpPr>
        <p:spPr/>
        <p:txBody>
          <a:bodyPr/>
          <a:lstStyle/>
          <a:p>
            <a:fld id="{97A438DC-56AD-4E0C-A56D-3126C03031BB}" type="slidenum">
              <a:rPr lang="it-IT" smtClean="0"/>
              <a:t>‹N›</a:t>
            </a:fld>
            <a:endParaRPr lang="it-IT"/>
          </a:p>
        </p:txBody>
      </p:sp>
    </p:spTree>
    <p:extLst>
      <p:ext uri="{BB962C8B-B14F-4D97-AF65-F5344CB8AC3E}">
        <p14:creationId xmlns:p14="http://schemas.microsoft.com/office/powerpoint/2010/main" val="234820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545A60-CEF4-7D74-4A9F-29133343F9A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FC14D8BB-E684-3AF3-9771-4D1AF3DBE4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7FDE4D5D-A4C8-D845-7991-9D7058957B1A}"/>
              </a:ext>
            </a:extLst>
          </p:cNvPr>
          <p:cNvSpPr>
            <a:spLocks noGrp="1"/>
          </p:cNvSpPr>
          <p:nvPr>
            <p:ph type="dt" sz="half" idx="10"/>
          </p:nvPr>
        </p:nvSpPr>
        <p:spPr/>
        <p:txBody>
          <a:bodyPr/>
          <a:lstStyle/>
          <a:p>
            <a:fld id="{8657C8BB-8F36-4007-860F-F18931E5B007}" type="datetimeFigureOut">
              <a:rPr lang="it-IT" smtClean="0"/>
              <a:t>10/10/2022</a:t>
            </a:fld>
            <a:endParaRPr lang="it-IT"/>
          </a:p>
        </p:txBody>
      </p:sp>
      <p:sp>
        <p:nvSpPr>
          <p:cNvPr id="5" name="Segnaposto piè di pagina 4">
            <a:extLst>
              <a:ext uri="{FF2B5EF4-FFF2-40B4-BE49-F238E27FC236}">
                <a16:creationId xmlns:a16="http://schemas.microsoft.com/office/drawing/2014/main" id="{97119ED4-2005-5E4A-63F7-53730277305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B7B3442-B827-840E-CBD5-8422793C33D7}"/>
              </a:ext>
            </a:extLst>
          </p:cNvPr>
          <p:cNvSpPr>
            <a:spLocks noGrp="1"/>
          </p:cNvSpPr>
          <p:nvPr>
            <p:ph type="sldNum" sz="quarter" idx="12"/>
          </p:nvPr>
        </p:nvSpPr>
        <p:spPr/>
        <p:txBody>
          <a:bodyPr/>
          <a:lstStyle/>
          <a:p>
            <a:fld id="{97A438DC-56AD-4E0C-A56D-3126C03031BB}" type="slidenum">
              <a:rPr lang="it-IT" smtClean="0"/>
              <a:t>‹N›</a:t>
            </a:fld>
            <a:endParaRPr lang="it-IT"/>
          </a:p>
        </p:txBody>
      </p:sp>
    </p:spTree>
    <p:extLst>
      <p:ext uri="{BB962C8B-B14F-4D97-AF65-F5344CB8AC3E}">
        <p14:creationId xmlns:p14="http://schemas.microsoft.com/office/powerpoint/2010/main" val="525603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E78686-A150-7291-4CFB-82DF9697A45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A866AF4-B1D5-683B-81E2-645B04F9C8AC}"/>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303A15C-AE02-A0D9-B6E4-5921B79A35FA}"/>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6A889040-346D-0B73-04F8-83989A3F812A}"/>
              </a:ext>
            </a:extLst>
          </p:cNvPr>
          <p:cNvSpPr>
            <a:spLocks noGrp="1"/>
          </p:cNvSpPr>
          <p:nvPr>
            <p:ph type="dt" sz="half" idx="10"/>
          </p:nvPr>
        </p:nvSpPr>
        <p:spPr/>
        <p:txBody>
          <a:bodyPr/>
          <a:lstStyle/>
          <a:p>
            <a:fld id="{8657C8BB-8F36-4007-860F-F18931E5B007}" type="datetimeFigureOut">
              <a:rPr lang="it-IT" smtClean="0"/>
              <a:t>10/10/2022</a:t>
            </a:fld>
            <a:endParaRPr lang="it-IT"/>
          </a:p>
        </p:txBody>
      </p:sp>
      <p:sp>
        <p:nvSpPr>
          <p:cNvPr id="6" name="Segnaposto piè di pagina 5">
            <a:extLst>
              <a:ext uri="{FF2B5EF4-FFF2-40B4-BE49-F238E27FC236}">
                <a16:creationId xmlns:a16="http://schemas.microsoft.com/office/drawing/2014/main" id="{277954F0-DB40-4B7C-2A2D-A15143F7083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48D2D82-93D7-AD5A-189A-19A77AF5AB72}"/>
              </a:ext>
            </a:extLst>
          </p:cNvPr>
          <p:cNvSpPr>
            <a:spLocks noGrp="1"/>
          </p:cNvSpPr>
          <p:nvPr>
            <p:ph type="sldNum" sz="quarter" idx="12"/>
          </p:nvPr>
        </p:nvSpPr>
        <p:spPr/>
        <p:txBody>
          <a:bodyPr/>
          <a:lstStyle/>
          <a:p>
            <a:fld id="{97A438DC-56AD-4E0C-A56D-3126C03031BB}" type="slidenum">
              <a:rPr lang="it-IT" smtClean="0"/>
              <a:t>‹N›</a:t>
            </a:fld>
            <a:endParaRPr lang="it-IT"/>
          </a:p>
        </p:txBody>
      </p:sp>
    </p:spTree>
    <p:extLst>
      <p:ext uri="{BB962C8B-B14F-4D97-AF65-F5344CB8AC3E}">
        <p14:creationId xmlns:p14="http://schemas.microsoft.com/office/powerpoint/2010/main" val="4273029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179316-F57D-4AF5-DF51-201CFA0DF34A}"/>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994F4C4-2DB3-8ECD-859A-4061B65C59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8A494B4F-2D91-3F1A-CAC1-22C697C2067B}"/>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4905A7ED-C66C-FB47-E597-D513B5FFD3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E3D4FE67-8E83-5A17-63D6-D251B4013DBC}"/>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0971F3D-27A8-EC84-B74A-247C2A788358}"/>
              </a:ext>
            </a:extLst>
          </p:cNvPr>
          <p:cNvSpPr>
            <a:spLocks noGrp="1"/>
          </p:cNvSpPr>
          <p:nvPr>
            <p:ph type="dt" sz="half" idx="10"/>
          </p:nvPr>
        </p:nvSpPr>
        <p:spPr/>
        <p:txBody>
          <a:bodyPr/>
          <a:lstStyle/>
          <a:p>
            <a:fld id="{8657C8BB-8F36-4007-860F-F18931E5B007}" type="datetimeFigureOut">
              <a:rPr lang="it-IT" smtClean="0"/>
              <a:t>10/10/2022</a:t>
            </a:fld>
            <a:endParaRPr lang="it-IT"/>
          </a:p>
        </p:txBody>
      </p:sp>
      <p:sp>
        <p:nvSpPr>
          <p:cNvPr id="8" name="Segnaposto piè di pagina 7">
            <a:extLst>
              <a:ext uri="{FF2B5EF4-FFF2-40B4-BE49-F238E27FC236}">
                <a16:creationId xmlns:a16="http://schemas.microsoft.com/office/drawing/2014/main" id="{9F920158-257E-CB2C-C73D-8CDF1B5F45EF}"/>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B0300B67-B782-972A-902E-F65F7FE00795}"/>
              </a:ext>
            </a:extLst>
          </p:cNvPr>
          <p:cNvSpPr>
            <a:spLocks noGrp="1"/>
          </p:cNvSpPr>
          <p:nvPr>
            <p:ph type="sldNum" sz="quarter" idx="12"/>
          </p:nvPr>
        </p:nvSpPr>
        <p:spPr/>
        <p:txBody>
          <a:bodyPr/>
          <a:lstStyle/>
          <a:p>
            <a:fld id="{97A438DC-56AD-4E0C-A56D-3126C03031BB}" type="slidenum">
              <a:rPr lang="it-IT" smtClean="0"/>
              <a:t>‹N›</a:t>
            </a:fld>
            <a:endParaRPr lang="it-IT"/>
          </a:p>
        </p:txBody>
      </p:sp>
    </p:spTree>
    <p:extLst>
      <p:ext uri="{BB962C8B-B14F-4D97-AF65-F5344CB8AC3E}">
        <p14:creationId xmlns:p14="http://schemas.microsoft.com/office/powerpoint/2010/main" val="497647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0BC525-0F76-B011-3127-00BAB1ED51A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4254C5B-CBA8-469E-3387-EB5DCD16B47B}"/>
              </a:ext>
            </a:extLst>
          </p:cNvPr>
          <p:cNvSpPr>
            <a:spLocks noGrp="1"/>
          </p:cNvSpPr>
          <p:nvPr>
            <p:ph type="dt" sz="half" idx="10"/>
          </p:nvPr>
        </p:nvSpPr>
        <p:spPr/>
        <p:txBody>
          <a:bodyPr/>
          <a:lstStyle/>
          <a:p>
            <a:fld id="{8657C8BB-8F36-4007-860F-F18931E5B007}" type="datetimeFigureOut">
              <a:rPr lang="it-IT" smtClean="0"/>
              <a:t>10/10/2022</a:t>
            </a:fld>
            <a:endParaRPr lang="it-IT"/>
          </a:p>
        </p:txBody>
      </p:sp>
      <p:sp>
        <p:nvSpPr>
          <p:cNvPr id="4" name="Segnaposto piè di pagina 3">
            <a:extLst>
              <a:ext uri="{FF2B5EF4-FFF2-40B4-BE49-F238E27FC236}">
                <a16:creationId xmlns:a16="http://schemas.microsoft.com/office/drawing/2014/main" id="{D12BB8F3-C566-6AFC-E4AC-24EE5DBCD10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5C7DACAB-7716-8A61-1D68-7A80D746751F}"/>
              </a:ext>
            </a:extLst>
          </p:cNvPr>
          <p:cNvSpPr>
            <a:spLocks noGrp="1"/>
          </p:cNvSpPr>
          <p:nvPr>
            <p:ph type="sldNum" sz="quarter" idx="12"/>
          </p:nvPr>
        </p:nvSpPr>
        <p:spPr/>
        <p:txBody>
          <a:bodyPr/>
          <a:lstStyle/>
          <a:p>
            <a:fld id="{97A438DC-56AD-4E0C-A56D-3126C03031BB}" type="slidenum">
              <a:rPr lang="it-IT" smtClean="0"/>
              <a:t>‹N›</a:t>
            </a:fld>
            <a:endParaRPr lang="it-IT"/>
          </a:p>
        </p:txBody>
      </p:sp>
    </p:spTree>
    <p:extLst>
      <p:ext uri="{BB962C8B-B14F-4D97-AF65-F5344CB8AC3E}">
        <p14:creationId xmlns:p14="http://schemas.microsoft.com/office/powerpoint/2010/main" val="3310272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A4BA9EA-C30B-A020-8411-369EFF4234E7}"/>
              </a:ext>
            </a:extLst>
          </p:cNvPr>
          <p:cNvSpPr>
            <a:spLocks noGrp="1"/>
          </p:cNvSpPr>
          <p:nvPr>
            <p:ph type="dt" sz="half" idx="10"/>
          </p:nvPr>
        </p:nvSpPr>
        <p:spPr/>
        <p:txBody>
          <a:bodyPr/>
          <a:lstStyle/>
          <a:p>
            <a:fld id="{8657C8BB-8F36-4007-860F-F18931E5B007}" type="datetimeFigureOut">
              <a:rPr lang="it-IT" smtClean="0"/>
              <a:t>10/10/2022</a:t>
            </a:fld>
            <a:endParaRPr lang="it-IT"/>
          </a:p>
        </p:txBody>
      </p:sp>
      <p:sp>
        <p:nvSpPr>
          <p:cNvPr id="3" name="Segnaposto piè di pagina 2">
            <a:extLst>
              <a:ext uri="{FF2B5EF4-FFF2-40B4-BE49-F238E27FC236}">
                <a16:creationId xmlns:a16="http://schemas.microsoft.com/office/drawing/2014/main" id="{9E9CEBFF-6D28-E352-872E-911C0B07833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4C0CE0D3-54A1-7373-2BDE-65EC27CAAEDB}"/>
              </a:ext>
            </a:extLst>
          </p:cNvPr>
          <p:cNvSpPr>
            <a:spLocks noGrp="1"/>
          </p:cNvSpPr>
          <p:nvPr>
            <p:ph type="sldNum" sz="quarter" idx="12"/>
          </p:nvPr>
        </p:nvSpPr>
        <p:spPr/>
        <p:txBody>
          <a:bodyPr/>
          <a:lstStyle/>
          <a:p>
            <a:fld id="{97A438DC-56AD-4E0C-A56D-3126C03031BB}" type="slidenum">
              <a:rPr lang="it-IT" smtClean="0"/>
              <a:t>‹N›</a:t>
            </a:fld>
            <a:endParaRPr lang="it-IT"/>
          </a:p>
        </p:txBody>
      </p:sp>
    </p:spTree>
    <p:extLst>
      <p:ext uri="{BB962C8B-B14F-4D97-AF65-F5344CB8AC3E}">
        <p14:creationId xmlns:p14="http://schemas.microsoft.com/office/powerpoint/2010/main" val="1354468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F51DE5-52E3-CFA9-E1EB-4598BBA3F13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98A6FA0-AD8B-ED7A-DC75-D04CE3FF28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C986171-CD3D-EC1F-2E74-36AA0E9A39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E301A30-135B-3811-F3E1-862C9AE657BE}"/>
              </a:ext>
            </a:extLst>
          </p:cNvPr>
          <p:cNvSpPr>
            <a:spLocks noGrp="1"/>
          </p:cNvSpPr>
          <p:nvPr>
            <p:ph type="dt" sz="half" idx="10"/>
          </p:nvPr>
        </p:nvSpPr>
        <p:spPr/>
        <p:txBody>
          <a:bodyPr/>
          <a:lstStyle/>
          <a:p>
            <a:fld id="{8657C8BB-8F36-4007-860F-F18931E5B007}" type="datetimeFigureOut">
              <a:rPr lang="it-IT" smtClean="0"/>
              <a:t>10/10/2022</a:t>
            </a:fld>
            <a:endParaRPr lang="it-IT"/>
          </a:p>
        </p:txBody>
      </p:sp>
      <p:sp>
        <p:nvSpPr>
          <p:cNvPr id="6" name="Segnaposto piè di pagina 5">
            <a:extLst>
              <a:ext uri="{FF2B5EF4-FFF2-40B4-BE49-F238E27FC236}">
                <a16:creationId xmlns:a16="http://schemas.microsoft.com/office/drawing/2014/main" id="{5383AB6B-943F-88D6-0427-EFF9B1B55DF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68D261B-6500-2A3E-9ACA-60899334878B}"/>
              </a:ext>
            </a:extLst>
          </p:cNvPr>
          <p:cNvSpPr>
            <a:spLocks noGrp="1"/>
          </p:cNvSpPr>
          <p:nvPr>
            <p:ph type="sldNum" sz="quarter" idx="12"/>
          </p:nvPr>
        </p:nvSpPr>
        <p:spPr/>
        <p:txBody>
          <a:bodyPr/>
          <a:lstStyle/>
          <a:p>
            <a:fld id="{97A438DC-56AD-4E0C-A56D-3126C03031BB}" type="slidenum">
              <a:rPr lang="it-IT" smtClean="0"/>
              <a:t>‹N›</a:t>
            </a:fld>
            <a:endParaRPr lang="it-IT"/>
          </a:p>
        </p:txBody>
      </p:sp>
    </p:spTree>
    <p:extLst>
      <p:ext uri="{BB962C8B-B14F-4D97-AF65-F5344CB8AC3E}">
        <p14:creationId xmlns:p14="http://schemas.microsoft.com/office/powerpoint/2010/main" val="2724087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267C22-3233-9DF6-E96F-54A2BFC9034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64E16CFE-9C44-9791-6AC2-6BF574073D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8263A07-7524-88A5-5152-9A26DE17B1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3517A0A-D603-8034-8D8A-85AE22C7E768}"/>
              </a:ext>
            </a:extLst>
          </p:cNvPr>
          <p:cNvSpPr>
            <a:spLocks noGrp="1"/>
          </p:cNvSpPr>
          <p:nvPr>
            <p:ph type="dt" sz="half" idx="10"/>
          </p:nvPr>
        </p:nvSpPr>
        <p:spPr/>
        <p:txBody>
          <a:bodyPr/>
          <a:lstStyle/>
          <a:p>
            <a:fld id="{8657C8BB-8F36-4007-860F-F18931E5B007}" type="datetimeFigureOut">
              <a:rPr lang="it-IT" smtClean="0"/>
              <a:t>10/10/2022</a:t>
            </a:fld>
            <a:endParaRPr lang="it-IT"/>
          </a:p>
        </p:txBody>
      </p:sp>
      <p:sp>
        <p:nvSpPr>
          <p:cNvPr id="6" name="Segnaposto piè di pagina 5">
            <a:extLst>
              <a:ext uri="{FF2B5EF4-FFF2-40B4-BE49-F238E27FC236}">
                <a16:creationId xmlns:a16="http://schemas.microsoft.com/office/drawing/2014/main" id="{EF3AF633-1223-D4C5-02D3-3A3A6BCB168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A1DAFF7-AAEE-8D92-F470-F6BBD75E8CD7}"/>
              </a:ext>
            </a:extLst>
          </p:cNvPr>
          <p:cNvSpPr>
            <a:spLocks noGrp="1"/>
          </p:cNvSpPr>
          <p:nvPr>
            <p:ph type="sldNum" sz="quarter" idx="12"/>
          </p:nvPr>
        </p:nvSpPr>
        <p:spPr/>
        <p:txBody>
          <a:bodyPr/>
          <a:lstStyle/>
          <a:p>
            <a:fld id="{97A438DC-56AD-4E0C-A56D-3126C03031BB}" type="slidenum">
              <a:rPr lang="it-IT" smtClean="0"/>
              <a:t>‹N›</a:t>
            </a:fld>
            <a:endParaRPr lang="it-IT"/>
          </a:p>
        </p:txBody>
      </p:sp>
    </p:spTree>
    <p:extLst>
      <p:ext uri="{BB962C8B-B14F-4D97-AF65-F5344CB8AC3E}">
        <p14:creationId xmlns:p14="http://schemas.microsoft.com/office/powerpoint/2010/main" val="3648133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F6B59D2-E9A4-0BFE-ED49-31868B96D5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3CCD3E5-B776-9000-2B98-172D14ADB2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67AE533-70B3-F56D-ED8D-6E0A50616B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57C8BB-8F36-4007-860F-F18931E5B007}" type="datetimeFigureOut">
              <a:rPr lang="it-IT" smtClean="0"/>
              <a:t>10/10/2022</a:t>
            </a:fld>
            <a:endParaRPr lang="it-IT"/>
          </a:p>
        </p:txBody>
      </p:sp>
      <p:sp>
        <p:nvSpPr>
          <p:cNvPr id="5" name="Segnaposto piè di pagina 4">
            <a:extLst>
              <a:ext uri="{FF2B5EF4-FFF2-40B4-BE49-F238E27FC236}">
                <a16:creationId xmlns:a16="http://schemas.microsoft.com/office/drawing/2014/main" id="{8C4DAF31-1E99-7B82-0300-51F44A3FFD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927F2793-0A06-2833-CDDE-C98D6443CC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438DC-56AD-4E0C-A56D-3126C03031BB}" type="slidenum">
              <a:rPr lang="it-IT" smtClean="0"/>
              <a:t>‹N›</a:t>
            </a:fld>
            <a:endParaRPr lang="it-IT"/>
          </a:p>
        </p:txBody>
      </p:sp>
    </p:spTree>
    <p:extLst>
      <p:ext uri="{BB962C8B-B14F-4D97-AF65-F5344CB8AC3E}">
        <p14:creationId xmlns:p14="http://schemas.microsoft.com/office/powerpoint/2010/main" val="473117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arget="../media/image26.jpeg" Type="http://schemas.openxmlformats.org/officeDocument/2006/relationships/image"/><Relationship Id="rId1" Target="../slideLayouts/slideLayout7.xml" Type="http://schemas.openxmlformats.org/officeDocument/2006/relationships/slideLayout"/></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1342B"/>
        </a:solidFill>
        <a:effectLst/>
      </p:bgPr>
    </p:bg>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56C8F124-279F-F328-0397-C0FC31D54A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
        <p:nvSpPr>
          <p:cNvPr id="5" name="CasellaDiTesto 4">
            <a:extLst>
              <a:ext uri="{FF2B5EF4-FFF2-40B4-BE49-F238E27FC236}">
                <a16:creationId xmlns:a16="http://schemas.microsoft.com/office/drawing/2014/main" id="{B37C73D6-C0B4-B171-0BEF-4A0CB9042EE0}"/>
              </a:ext>
            </a:extLst>
          </p:cNvPr>
          <p:cNvSpPr txBox="1"/>
          <p:nvPr/>
        </p:nvSpPr>
        <p:spPr>
          <a:xfrm>
            <a:off x="952500" y="1070435"/>
            <a:ext cx="2845059" cy="2349618"/>
          </a:xfrm>
          <a:prstGeom prst="rect">
            <a:avLst/>
          </a:prstGeom>
          <a:noFill/>
        </p:spPr>
        <p:txBody>
          <a:bodyPr wrap="square">
            <a:spAutoFit/>
          </a:bodyPr>
          <a:lstStyle/>
          <a:p>
            <a:pPr algn="ctr">
              <a:lnSpc>
                <a:spcPct val="150000"/>
              </a:lnSpc>
            </a:pPr>
            <a:r>
              <a:rPr lang="it-IT" sz="2000" b="1" i="0" u="none" strike="noStrike" baseline="0" dirty="0">
                <a:solidFill>
                  <a:schemeClr val="bg1"/>
                </a:solidFill>
                <a:latin typeface="Comic Sans MS" panose="030F0702030302020204" pitchFamily="66" charset="0"/>
              </a:rPr>
              <a:t>«Confidate nel Signore sempre, perché il Signore è una roccia eterna» (</a:t>
            </a:r>
            <a:r>
              <a:rPr lang="it-IT" sz="2000" b="1" i="1" u="none" strike="noStrike" baseline="0" dirty="0" err="1">
                <a:solidFill>
                  <a:schemeClr val="bg1"/>
                </a:solidFill>
                <a:latin typeface="Comic Sans MS" panose="030F0702030302020204" pitchFamily="66" charset="0"/>
              </a:rPr>
              <a:t>Is</a:t>
            </a:r>
            <a:r>
              <a:rPr lang="it-IT" sz="2000" b="1" i="1" u="none" strike="noStrike" baseline="0" dirty="0">
                <a:solidFill>
                  <a:schemeClr val="bg1"/>
                </a:solidFill>
                <a:latin typeface="Comic Sans MS" panose="030F0702030302020204" pitchFamily="66" charset="0"/>
              </a:rPr>
              <a:t> </a:t>
            </a:r>
            <a:r>
              <a:rPr lang="it-IT" sz="2000" b="1" i="0" u="none" strike="noStrike" baseline="0" dirty="0">
                <a:solidFill>
                  <a:schemeClr val="bg1"/>
                </a:solidFill>
                <a:latin typeface="Comic Sans MS" panose="030F0702030302020204" pitchFamily="66" charset="0"/>
              </a:rPr>
              <a:t>26,4). </a:t>
            </a:r>
            <a:endParaRPr lang="it-IT" sz="2000" dirty="0">
              <a:solidFill>
                <a:schemeClr val="bg1"/>
              </a:solidFill>
              <a:latin typeface="Comic Sans MS" panose="030F0702030302020204" pitchFamily="66" charset="0"/>
            </a:endParaRPr>
          </a:p>
        </p:txBody>
      </p:sp>
      <p:pic>
        <p:nvPicPr>
          <p:cNvPr id="3" name="ERNESTO CORTAZAR   Eternity">
            <a:hlinkClick r:id="" action="ppaction://media"/>
            <a:extLst>
              <a:ext uri="{FF2B5EF4-FFF2-40B4-BE49-F238E27FC236}">
                <a16:creationId xmlns:a16="http://schemas.microsoft.com/office/drawing/2014/main" id="{B59010D3-C0E9-D82E-017C-DFA37AE46C0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263385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D1814"/>
        </a:solidFill>
        <a:effectLst/>
      </p:bgPr>
    </p:bg>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8F2A3D1-057D-ED68-9EA8-4B873A97DA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
        <p:nvSpPr>
          <p:cNvPr id="3" name="CasellaDiTesto 2">
            <a:extLst>
              <a:ext uri="{FF2B5EF4-FFF2-40B4-BE49-F238E27FC236}">
                <a16:creationId xmlns:a16="http://schemas.microsoft.com/office/drawing/2014/main" id="{E22C26E6-18B8-A21B-35B7-3BBF24FF16B7}"/>
              </a:ext>
            </a:extLst>
          </p:cNvPr>
          <p:cNvSpPr txBox="1"/>
          <p:nvPr/>
        </p:nvSpPr>
        <p:spPr>
          <a:xfrm>
            <a:off x="952500" y="1070435"/>
            <a:ext cx="3274060" cy="1887953"/>
          </a:xfrm>
          <a:prstGeom prst="rect">
            <a:avLst/>
          </a:prstGeom>
          <a:noFill/>
        </p:spPr>
        <p:txBody>
          <a:bodyPr wrap="square">
            <a:spAutoFit/>
          </a:bodyPr>
          <a:lstStyle/>
          <a:p>
            <a:pPr algn="ctr">
              <a:lnSpc>
                <a:spcPct val="150000"/>
              </a:lnSpc>
            </a:pPr>
            <a:r>
              <a:rPr lang="it-IT" sz="2000" b="1" i="0" u="none" strike="noStrike" baseline="0" dirty="0">
                <a:solidFill>
                  <a:schemeClr val="bg1"/>
                </a:solidFill>
                <a:latin typeface="Comic Sans MS" panose="030F0702030302020204" pitchFamily="66" charset="0"/>
              </a:rPr>
              <a:t>«Confidate nel Signore sempre, perché il Signore è una roccia eterna» (</a:t>
            </a:r>
            <a:r>
              <a:rPr lang="it-IT" sz="2000" b="1" i="1" u="none" strike="noStrike" baseline="0" dirty="0" err="1">
                <a:solidFill>
                  <a:schemeClr val="bg1"/>
                </a:solidFill>
                <a:latin typeface="Comic Sans MS" panose="030F0702030302020204" pitchFamily="66" charset="0"/>
              </a:rPr>
              <a:t>Is</a:t>
            </a:r>
            <a:r>
              <a:rPr lang="it-IT" sz="2000" b="1" i="1" u="none" strike="noStrike" baseline="0" dirty="0">
                <a:solidFill>
                  <a:schemeClr val="bg1"/>
                </a:solidFill>
                <a:latin typeface="Comic Sans MS" panose="030F0702030302020204" pitchFamily="66" charset="0"/>
              </a:rPr>
              <a:t> </a:t>
            </a:r>
            <a:r>
              <a:rPr lang="it-IT" sz="2000" b="1" i="0" u="none" strike="noStrike" baseline="0" dirty="0">
                <a:solidFill>
                  <a:schemeClr val="bg1"/>
                </a:solidFill>
                <a:latin typeface="Comic Sans MS" panose="030F0702030302020204" pitchFamily="66" charset="0"/>
              </a:rPr>
              <a:t>26,4). </a:t>
            </a:r>
            <a:endParaRPr lang="it-IT" sz="20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460596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358"/>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E56D8458-9461-43AA-819B-2C3727177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480" y="0"/>
            <a:ext cx="10861040" cy="6858000"/>
          </a:xfrm>
          <a:prstGeom prst="rect">
            <a:avLst/>
          </a:prstGeom>
        </p:spPr>
      </p:pic>
      <p:sp>
        <p:nvSpPr>
          <p:cNvPr id="3" name="CasellaDiTesto 2">
            <a:extLst>
              <a:ext uri="{FF2B5EF4-FFF2-40B4-BE49-F238E27FC236}">
                <a16:creationId xmlns:a16="http://schemas.microsoft.com/office/drawing/2014/main" id="{6DFD3B78-6069-0EC2-5737-8072ECDB1090}"/>
              </a:ext>
            </a:extLst>
          </p:cNvPr>
          <p:cNvSpPr txBox="1"/>
          <p:nvPr/>
        </p:nvSpPr>
        <p:spPr>
          <a:xfrm>
            <a:off x="2311400" y="5594737"/>
            <a:ext cx="7569200" cy="707886"/>
          </a:xfrm>
          <a:prstGeom prst="rect">
            <a:avLst/>
          </a:prstGeom>
          <a:noFill/>
        </p:spPr>
        <p:txBody>
          <a:bodyPr wrap="square">
            <a:spAutoFit/>
          </a:bodyPr>
          <a:lstStyle/>
          <a:p>
            <a:pPr algn="ctr"/>
            <a:endParaRPr lang="it-IT" sz="2000" b="1" i="0" u="none" strike="noStrike" baseline="0" dirty="0">
              <a:solidFill>
                <a:schemeClr val="bg1"/>
              </a:solidFill>
              <a:latin typeface="Comic Sans MS" panose="030F0702030302020204" pitchFamily="66" charset="0"/>
            </a:endParaRPr>
          </a:p>
          <a:p>
            <a:pPr algn="ctr"/>
            <a:r>
              <a:rPr lang="it-IT" sz="2000" b="1" i="0" u="none" strike="noStrike" baseline="0" dirty="0">
                <a:solidFill>
                  <a:schemeClr val="bg1"/>
                </a:solidFill>
                <a:latin typeface="Comic Sans MS" panose="030F0702030302020204" pitchFamily="66" charset="0"/>
              </a:rPr>
              <a:t> Quanto è attuale questo bisogno di stabilità e di pace! </a:t>
            </a:r>
            <a:endParaRPr lang="it-IT" sz="20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372003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008BE"/>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5214A224-2D09-FD6B-AFBA-F2D16D34A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0518" y="-101600"/>
            <a:ext cx="9701482" cy="6858000"/>
          </a:xfrm>
          <a:prstGeom prst="rect">
            <a:avLst/>
          </a:prstGeom>
        </p:spPr>
      </p:pic>
      <p:sp>
        <p:nvSpPr>
          <p:cNvPr id="3" name="CasellaDiTesto 2">
            <a:extLst>
              <a:ext uri="{FF2B5EF4-FFF2-40B4-BE49-F238E27FC236}">
                <a16:creationId xmlns:a16="http://schemas.microsoft.com/office/drawing/2014/main" id="{3DD33574-6905-54D3-1091-A333C2AFEBCF}"/>
              </a:ext>
            </a:extLst>
          </p:cNvPr>
          <p:cNvSpPr txBox="1"/>
          <p:nvPr/>
        </p:nvSpPr>
        <p:spPr>
          <a:xfrm>
            <a:off x="325120" y="-101600"/>
            <a:ext cx="2092960" cy="5955669"/>
          </a:xfrm>
          <a:prstGeom prst="rect">
            <a:avLst/>
          </a:prstGeom>
          <a:noFill/>
        </p:spPr>
        <p:txBody>
          <a:bodyPr wrap="square">
            <a:spAutoFit/>
          </a:bodyPr>
          <a:lstStyle/>
          <a:p>
            <a:pPr algn="ctr">
              <a:lnSpc>
                <a:spcPct val="150000"/>
              </a:lnSpc>
            </a:pPr>
            <a:endParaRPr lang="it-IT" sz="2000" b="1" i="0" u="none" strike="noStrike" baseline="0" dirty="0">
              <a:solidFill>
                <a:schemeClr val="bg1"/>
              </a:solidFill>
              <a:latin typeface="Comic Sans MS" panose="030F0702030302020204" pitchFamily="66" charset="0"/>
            </a:endParaRPr>
          </a:p>
          <a:p>
            <a:pPr algn="ctr">
              <a:lnSpc>
                <a:spcPct val="150000"/>
              </a:lnSpc>
            </a:pPr>
            <a:r>
              <a:rPr lang="it-IT" sz="2000" b="1" i="0" u="none" strike="noStrike" baseline="0" dirty="0">
                <a:solidFill>
                  <a:schemeClr val="bg1"/>
                </a:solidFill>
                <a:latin typeface="Comic Sans MS" panose="030F0702030302020204" pitchFamily="66" charset="0"/>
              </a:rPr>
              <a:t> </a:t>
            </a:r>
            <a:r>
              <a:rPr lang="it-IT" sz="1800" b="1" i="0" u="none" strike="noStrike" baseline="0" dirty="0">
                <a:solidFill>
                  <a:schemeClr val="bg1"/>
                </a:solidFill>
                <a:latin typeface="Comic Sans MS" panose="030F0702030302020204" pitchFamily="66" charset="0"/>
              </a:rPr>
              <a:t>Anche noi, personalmente e collettivamente, stiamo attraversando momenti oscuri della storia, che minacciano di schiacciarci sotto il peso dell’incertezza e della paura per il futuro. </a:t>
            </a:r>
            <a:endParaRPr lang="it-IT"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998598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B2D6F260-3DC4-BCF0-561A-38065F410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asellaDiTesto 2">
            <a:extLst>
              <a:ext uri="{FF2B5EF4-FFF2-40B4-BE49-F238E27FC236}">
                <a16:creationId xmlns:a16="http://schemas.microsoft.com/office/drawing/2014/main" id="{34B1D41F-0A69-8D24-FA14-2111EC6C2467}"/>
              </a:ext>
            </a:extLst>
          </p:cNvPr>
          <p:cNvSpPr txBox="1"/>
          <p:nvPr/>
        </p:nvSpPr>
        <p:spPr>
          <a:xfrm>
            <a:off x="8788400" y="1100029"/>
            <a:ext cx="3037840" cy="4657942"/>
          </a:xfrm>
          <a:prstGeom prst="rect">
            <a:avLst/>
          </a:prstGeom>
          <a:noFill/>
        </p:spPr>
        <p:txBody>
          <a:bodyPr wrap="square">
            <a:spAutoFit/>
          </a:bodyPr>
          <a:lstStyle/>
          <a:p>
            <a:pPr algn="ctr">
              <a:lnSpc>
                <a:spcPct val="150000"/>
              </a:lnSpc>
            </a:pPr>
            <a:endParaRPr lang="it-IT" sz="2000" i="0" u="none" strike="noStrike" baseline="0" dirty="0">
              <a:solidFill>
                <a:schemeClr val="bg1"/>
              </a:solidFill>
              <a:latin typeface="Comic Sans MS" panose="030F0702030302020204" pitchFamily="66" charset="0"/>
            </a:endParaRPr>
          </a:p>
          <a:p>
            <a:pPr algn="ctr">
              <a:lnSpc>
                <a:spcPct val="150000"/>
              </a:lnSpc>
            </a:pPr>
            <a:r>
              <a:rPr lang="it-IT" sz="2000" i="0" u="none" strike="noStrike" baseline="0" dirty="0">
                <a:solidFill>
                  <a:schemeClr val="bg1"/>
                </a:solidFill>
                <a:latin typeface="Comic Sans MS" panose="030F0702030302020204" pitchFamily="66" charset="0"/>
              </a:rPr>
              <a:t> Come fare per superare la tentazione di lasciarci abbattere dalle difficoltà del presente, rinchiuderci in noi stessi e coltivare sentimenti di sospetto e sfiducia verso gli altri? </a:t>
            </a:r>
            <a:endParaRPr lang="it-IT" sz="20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721411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REGHIERA DI FEDE E SPERANZA E FIDUCIA IN DIO | Postposma">
            <a:extLst>
              <a:ext uri="{FF2B5EF4-FFF2-40B4-BE49-F238E27FC236}">
                <a16:creationId xmlns:a16="http://schemas.microsoft.com/office/drawing/2014/main" id="{427E5677-4725-87E2-2296-2775D810EB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627813"/>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BEFDE0EA-0D8C-23E4-9053-77001A23FC24}"/>
              </a:ext>
            </a:extLst>
          </p:cNvPr>
          <p:cNvSpPr txBox="1"/>
          <p:nvPr/>
        </p:nvSpPr>
        <p:spPr>
          <a:xfrm>
            <a:off x="416560" y="3429000"/>
            <a:ext cx="6096000" cy="2246769"/>
          </a:xfrm>
          <a:prstGeom prst="rect">
            <a:avLst/>
          </a:prstGeom>
          <a:noFill/>
        </p:spPr>
        <p:txBody>
          <a:bodyPr wrap="square">
            <a:spAutoFit/>
          </a:bodyPr>
          <a:lstStyle/>
          <a:p>
            <a:pPr algn="ctr"/>
            <a:endParaRPr lang="it-IT" sz="2000" b="1" i="0" u="none" strike="noStrike" baseline="0" dirty="0">
              <a:solidFill>
                <a:srgbClr val="000000"/>
              </a:solidFill>
              <a:latin typeface="Comic Sans MS" panose="030F0702030302020204" pitchFamily="66" charset="0"/>
            </a:endParaRPr>
          </a:p>
          <a:p>
            <a:pPr algn="ctr"/>
            <a:r>
              <a:rPr lang="it-IT" sz="2000" b="1" i="0" u="none" strike="noStrike" baseline="0" dirty="0">
                <a:solidFill>
                  <a:srgbClr val="000000"/>
                </a:solidFill>
                <a:latin typeface="Comic Sans MS" panose="030F0702030302020204" pitchFamily="66" charset="0"/>
              </a:rPr>
              <a:t> Come cristiani, la risposta è certamente “ricostruire” con coraggio prima di tutto il rapporto fiducioso con Dio, che in Gesù si è fatto nostro prossimo sulle strade della vita, anche quelle più buie, strette, tortuose e ripide. </a:t>
            </a:r>
            <a:endParaRPr lang="it-IT" sz="2000" b="1" dirty="0">
              <a:latin typeface="Comic Sans MS" panose="030F0702030302020204" pitchFamily="66" charset="0"/>
            </a:endParaRPr>
          </a:p>
        </p:txBody>
      </p:sp>
    </p:spTree>
    <p:extLst>
      <p:ext uri="{BB962C8B-B14F-4D97-AF65-F5344CB8AC3E}">
        <p14:creationId xmlns:p14="http://schemas.microsoft.com/office/powerpoint/2010/main" val="3231810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DB8D1">
            <a:alpha val="56000"/>
          </a:srgbClr>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A2F3263-4161-465E-AED0-A53215906D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143" y="0"/>
            <a:ext cx="10285714" cy="6858000"/>
          </a:xfrm>
          <a:prstGeom prst="rect">
            <a:avLst/>
          </a:prstGeom>
        </p:spPr>
      </p:pic>
      <p:sp>
        <p:nvSpPr>
          <p:cNvPr id="3" name="CasellaDiTesto 2">
            <a:extLst>
              <a:ext uri="{FF2B5EF4-FFF2-40B4-BE49-F238E27FC236}">
                <a16:creationId xmlns:a16="http://schemas.microsoft.com/office/drawing/2014/main" id="{74D7B185-1F81-E9FC-5183-1DB65B0D75B0}"/>
              </a:ext>
            </a:extLst>
          </p:cNvPr>
          <p:cNvSpPr txBox="1"/>
          <p:nvPr/>
        </p:nvSpPr>
        <p:spPr>
          <a:xfrm>
            <a:off x="1554480" y="769799"/>
            <a:ext cx="9083040" cy="707886"/>
          </a:xfrm>
          <a:prstGeom prst="rect">
            <a:avLst/>
          </a:prstGeom>
          <a:noFill/>
        </p:spPr>
        <p:txBody>
          <a:bodyPr wrap="square">
            <a:spAutoFit/>
          </a:bodyPr>
          <a:lstStyle/>
          <a:p>
            <a:pPr algn="ctr"/>
            <a:endParaRPr lang="it-IT" sz="2000" b="0" i="0" u="none" strike="noStrike" baseline="0" dirty="0">
              <a:solidFill>
                <a:srgbClr val="000000"/>
              </a:solidFill>
              <a:latin typeface="Comic Sans MS" panose="030F0702030302020204" pitchFamily="66" charset="0"/>
            </a:endParaRPr>
          </a:p>
          <a:p>
            <a:pPr algn="ctr"/>
            <a:r>
              <a:rPr lang="it-IT" sz="2000" b="0" i="0" u="none" strike="noStrike" baseline="0" dirty="0">
                <a:solidFill>
                  <a:srgbClr val="000000"/>
                </a:solidFill>
                <a:latin typeface="Comic Sans MS" panose="030F0702030302020204" pitchFamily="66" charset="0"/>
              </a:rPr>
              <a:t> Ma questa fede non significa restare in un’attesa passiva. </a:t>
            </a:r>
            <a:endParaRPr lang="it-IT" sz="2000" dirty="0">
              <a:latin typeface="Comic Sans MS" panose="030F0702030302020204" pitchFamily="66" charset="0"/>
            </a:endParaRPr>
          </a:p>
        </p:txBody>
      </p:sp>
    </p:spTree>
    <p:extLst>
      <p:ext uri="{BB962C8B-B14F-4D97-AF65-F5344CB8AC3E}">
        <p14:creationId xmlns:p14="http://schemas.microsoft.com/office/powerpoint/2010/main" val="3974204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A626AFD9-334B-F4A1-9562-609CA10EA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07" y="557784"/>
            <a:ext cx="12257207" cy="5985256"/>
          </a:xfrm>
          <a:prstGeom prst="rect">
            <a:avLst/>
          </a:prstGeom>
        </p:spPr>
      </p:pic>
      <p:sp>
        <p:nvSpPr>
          <p:cNvPr id="3" name="CasellaDiTesto 2">
            <a:extLst>
              <a:ext uri="{FF2B5EF4-FFF2-40B4-BE49-F238E27FC236}">
                <a16:creationId xmlns:a16="http://schemas.microsoft.com/office/drawing/2014/main" id="{87AA9ED5-8DA7-E609-7AF1-7E3E5B6DFFD5}"/>
              </a:ext>
            </a:extLst>
          </p:cNvPr>
          <p:cNvSpPr txBox="1"/>
          <p:nvPr/>
        </p:nvSpPr>
        <p:spPr>
          <a:xfrm>
            <a:off x="2702560" y="314960"/>
            <a:ext cx="9062720" cy="1295226"/>
          </a:xfrm>
          <a:prstGeom prst="rect">
            <a:avLst/>
          </a:prstGeom>
          <a:noFill/>
        </p:spPr>
        <p:txBody>
          <a:bodyPr wrap="square">
            <a:spAutoFit/>
          </a:bodyPr>
          <a:lstStyle/>
          <a:p>
            <a:pPr algn="ctr">
              <a:lnSpc>
                <a:spcPct val="150000"/>
              </a:lnSpc>
            </a:pPr>
            <a:r>
              <a:rPr lang="it-IT" sz="1800" b="1" i="0" u="none" strike="noStrike" baseline="0" dirty="0">
                <a:solidFill>
                  <a:srgbClr val="000000"/>
                </a:solidFill>
                <a:latin typeface="Comic Sans MS" panose="030F0702030302020204" pitchFamily="66" charset="0"/>
              </a:rPr>
              <a:t>Anzi, richiede di darci da fare, per essere protagonisti creativi e responsabili nel costruire una “città nuova”, fondata sul comandamento dell’amore reciproco. </a:t>
            </a:r>
            <a:endParaRPr lang="it-IT" b="1" dirty="0"/>
          </a:p>
        </p:txBody>
      </p:sp>
    </p:spTree>
    <p:extLst>
      <p:ext uri="{BB962C8B-B14F-4D97-AF65-F5344CB8AC3E}">
        <p14:creationId xmlns:p14="http://schemas.microsoft.com/office/powerpoint/2010/main" val="2114773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9D7DDDBB-915A-2E38-2E51-636683C8A9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9328E674-C458-6C46-9B36-A4DCA0EBA7B0}"/>
              </a:ext>
            </a:extLst>
          </p:cNvPr>
          <p:cNvSpPr txBox="1"/>
          <p:nvPr/>
        </p:nvSpPr>
        <p:spPr>
          <a:xfrm>
            <a:off x="518160" y="369818"/>
            <a:ext cx="6096000" cy="1887953"/>
          </a:xfrm>
          <a:prstGeom prst="rect">
            <a:avLst/>
          </a:prstGeom>
          <a:noFill/>
        </p:spPr>
        <p:txBody>
          <a:bodyPr wrap="square">
            <a:spAutoFit/>
          </a:bodyPr>
          <a:lstStyle/>
          <a:p>
            <a:pPr algn="ctr">
              <a:lnSpc>
                <a:spcPct val="150000"/>
              </a:lnSpc>
            </a:pPr>
            <a:endParaRPr lang="it-IT" sz="2000" b="1" i="0" u="none" strike="noStrike" baseline="0" dirty="0">
              <a:solidFill>
                <a:schemeClr val="bg1"/>
              </a:solidFill>
              <a:latin typeface="Comic Sans MS" panose="030F0702030302020204" pitchFamily="66" charset="0"/>
            </a:endParaRPr>
          </a:p>
          <a:p>
            <a:pPr algn="ctr">
              <a:lnSpc>
                <a:spcPct val="150000"/>
              </a:lnSpc>
            </a:pPr>
            <a:r>
              <a:rPr lang="it-IT" sz="2000" b="1" i="0" u="none" strike="noStrike" baseline="0" dirty="0">
                <a:solidFill>
                  <a:schemeClr val="bg1"/>
                </a:solidFill>
                <a:latin typeface="Comic Sans MS" panose="030F0702030302020204" pitchFamily="66" charset="0"/>
              </a:rPr>
              <a:t> Una città con le porte aperte, accogliente verso tutti, soprattutto “i poveri e gli oppressi”, da sempre i prediletti del Signore. </a:t>
            </a:r>
            <a:endParaRPr lang="it-IT" sz="20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640453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B8971">
            <a:alpha val="63000"/>
          </a:srgbClr>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9B62803-B73C-45BA-D9C2-07270FE6FC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
        <p:nvSpPr>
          <p:cNvPr id="3" name="CasellaDiTesto 2">
            <a:extLst>
              <a:ext uri="{FF2B5EF4-FFF2-40B4-BE49-F238E27FC236}">
                <a16:creationId xmlns:a16="http://schemas.microsoft.com/office/drawing/2014/main" id="{D0D6B4FA-1AA7-C161-6EAA-8E781B5ECC87}"/>
              </a:ext>
            </a:extLst>
          </p:cNvPr>
          <p:cNvSpPr txBox="1"/>
          <p:nvPr/>
        </p:nvSpPr>
        <p:spPr>
          <a:xfrm>
            <a:off x="4303061" y="5181921"/>
            <a:ext cx="6796592" cy="1292854"/>
          </a:xfrm>
          <a:prstGeom prst="rect">
            <a:avLst/>
          </a:prstGeom>
          <a:noFill/>
        </p:spPr>
        <p:txBody>
          <a:bodyPr wrap="square">
            <a:spAutoFit/>
          </a:bodyPr>
          <a:lstStyle/>
          <a:p>
            <a:pPr algn="ctr">
              <a:lnSpc>
                <a:spcPct val="150000"/>
              </a:lnSpc>
            </a:pPr>
            <a:r>
              <a:rPr lang="it-IT" sz="1800" b="1" i="0" u="none" strike="noStrike" baseline="0" dirty="0">
                <a:solidFill>
                  <a:srgbClr val="000000"/>
                </a:solidFill>
                <a:latin typeface="Comic Sans MS" panose="030F0702030302020204" pitchFamily="66" charset="0"/>
              </a:rPr>
              <a:t>E su questo cammino siamo certi di trovare come compagni tanti uomini e donne che coltivano nel proprio cuore i valori universali della solidarietà e della dignità di ogni persona, </a:t>
            </a:r>
            <a:endParaRPr lang="it-IT" b="1" dirty="0">
              <a:latin typeface="Comic Sans MS" panose="030F0702030302020204" pitchFamily="66" charset="0"/>
            </a:endParaRPr>
          </a:p>
        </p:txBody>
      </p:sp>
    </p:spTree>
    <p:extLst>
      <p:ext uri="{BB962C8B-B14F-4D97-AF65-F5344CB8AC3E}">
        <p14:creationId xmlns:p14="http://schemas.microsoft.com/office/powerpoint/2010/main" val="2767990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B88FF">
            <a:alpha val="52000"/>
          </a:srgbClr>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BCCBF39A-C8C1-2B19-2892-E3FBB5FED5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233" y="0"/>
            <a:ext cx="10285534" cy="6858000"/>
          </a:xfrm>
          <a:prstGeom prst="rect">
            <a:avLst/>
          </a:prstGeom>
        </p:spPr>
      </p:pic>
      <p:sp>
        <p:nvSpPr>
          <p:cNvPr id="3" name="CasellaDiTesto 2">
            <a:extLst>
              <a:ext uri="{FF2B5EF4-FFF2-40B4-BE49-F238E27FC236}">
                <a16:creationId xmlns:a16="http://schemas.microsoft.com/office/drawing/2014/main" id="{8312F430-E84C-FDCA-95FB-4324CD7B5F11}"/>
              </a:ext>
            </a:extLst>
          </p:cNvPr>
          <p:cNvSpPr txBox="1"/>
          <p:nvPr/>
        </p:nvSpPr>
        <p:spPr>
          <a:xfrm>
            <a:off x="3047104" y="3247023"/>
            <a:ext cx="6094206" cy="400110"/>
          </a:xfrm>
          <a:prstGeom prst="rect">
            <a:avLst/>
          </a:prstGeom>
          <a:noFill/>
        </p:spPr>
        <p:txBody>
          <a:bodyPr wrap="square">
            <a:spAutoFit/>
          </a:bodyPr>
          <a:lstStyle/>
          <a:p>
            <a:r>
              <a:rPr lang="it-IT" sz="2000" b="1" i="0" u="none" strike="noStrike" baseline="0" dirty="0">
                <a:solidFill>
                  <a:srgbClr val="000000"/>
                </a:solidFill>
                <a:latin typeface="Comic Sans MS" panose="030F0702030302020204" pitchFamily="66" charset="0"/>
              </a:rPr>
              <a:t>nel rispetto del creato, nostra “casa comune”. </a:t>
            </a:r>
            <a:endParaRPr lang="it-IT" sz="2000" dirty="0"/>
          </a:p>
        </p:txBody>
      </p:sp>
    </p:spTree>
    <p:extLst>
      <p:ext uri="{BB962C8B-B14F-4D97-AF65-F5344CB8AC3E}">
        <p14:creationId xmlns:p14="http://schemas.microsoft.com/office/powerpoint/2010/main" val="778144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A3919"/>
        </a:solidFill>
        <a:effectLst/>
      </p:bgPr>
    </p:bg>
    <p:spTree>
      <p:nvGrpSpPr>
        <p:cNvPr id="1" name=""/>
        <p:cNvGrpSpPr/>
        <p:nvPr/>
      </p:nvGrpSpPr>
      <p:grpSpPr>
        <a:xfrm>
          <a:off x="0" y="0"/>
          <a:ext cx="0" cy="0"/>
          <a:chOff x="0" y="0"/>
          <a:chExt cx="0" cy="0"/>
        </a:xfrm>
      </p:grpSpPr>
      <p:pic>
        <p:nvPicPr>
          <p:cNvPr id="1026" name="Picture 2" descr="Immagini gratis di Bibbia">
            <a:extLst>
              <a:ext uri="{FF2B5EF4-FFF2-40B4-BE49-F238E27FC236}">
                <a16:creationId xmlns:a16="http://schemas.microsoft.com/office/drawing/2014/main" id="{EB3AF1B3-F9C5-AB66-F4FE-EAB62DB2DD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288"/>
            <a:ext cx="9144000" cy="6829425"/>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988228F5-3627-CA47-D685-F7A532E83E97}"/>
              </a:ext>
            </a:extLst>
          </p:cNvPr>
          <p:cNvSpPr txBox="1"/>
          <p:nvPr/>
        </p:nvSpPr>
        <p:spPr>
          <a:xfrm>
            <a:off x="5659120" y="491738"/>
            <a:ext cx="5008880" cy="1708353"/>
          </a:xfrm>
          <a:prstGeom prst="rect">
            <a:avLst/>
          </a:prstGeom>
          <a:noFill/>
        </p:spPr>
        <p:txBody>
          <a:bodyPr wrap="square">
            <a:spAutoFit/>
          </a:bodyPr>
          <a:lstStyle/>
          <a:p>
            <a:pPr algn="ctr">
              <a:lnSpc>
                <a:spcPct val="150000"/>
              </a:lnSpc>
            </a:pPr>
            <a:r>
              <a:rPr lang="it-IT" sz="1800" b="0" i="0" u="none" strike="noStrike" baseline="0" dirty="0">
                <a:solidFill>
                  <a:schemeClr val="bg1"/>
                </a:solidFill>
                <a:latin typeface="Comic Sans MS" panose="030F0702030302020204" pitchFamily="66" charset="0"/>
              </a:rPr>
              <a:t>La Parola di vita che vogliamo vivere questo mese è tratta dal Libro del profeta Isaia, un testo ampio e ricco, molto caro anche alla tradizione cristiana. </a:t>
            </a:r>
            <a:endParaRPr lang="it-IT"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456120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D150E">
            <a:alpha val="77000"/>
          </a:srgbClr>
        </a:solid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B4D5C25-5665-B27F-8414-CC1E7AF0CE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
        <p:nvSpPr>
          <p:cNvPr id="5" name="CasellaDiTesto 4">
            <a:extLst>
              <a:ext uri="{FF2B5EF4-FFF2-40B4-BE49-F238E27FC236}">
                <a16:creationId xmlns:a16="http://schemas.microsoft.com/office/drawing/2014/main" id="{0D2327F4-21AB-95DE-C6DD-A9CF3B4E3070}"/>
              </a:ext>
            </a:extLst>
          </p:cNvPr>
          <p:cNvSpPr txBox="1"/>
          <p:nvPr/>
        </p:nvSpPr>
        <p:spPr>
          <a:xfrm>
            <a:off x="1401184" y="962374"/>
            <a:ext cx="2622176" cy="1708353"/>
          </a:xfrm>
          <a:prstGeom prst="rect">
            <a:avLst/>
          </a:prstGeom>
          <a:noFill/>
        </p:spPr>
        <p:txBody>
          <a:bodyPr wrap="square">
            <a:spAutoFit/>
          </a:bodyPr>
          <a:lstStyle/>
          <a:p>
            <a:pPr algn="ctr">
              <a:lnSpc>
                <a:spcPct val="150000"/>
              </a:lnSpc>
            </a:pPr>
            <a:r>
              <a:rPr lang="it-IT" b="1" i="0" u="none" strike="noStrike" baseline="0" dirty="0">
                <a:solidFill>
                  <a:schemeClr val="bg1"/>
                </a:solidFill>
                <a:latin typeface="Comic Sans MS" panose="030F0702030302020204" pitchFamily="66" charset="0"/>
              </a:rPr>
              <a:t>«Confidate nel Signore sempre, perché il Signore è una roccia eterna». </a:t>
            </a:r>
            <a:endParaRPr lang="it-IT"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912875974"/>
      </p:ext>
    </p:extLst>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40537E">
            <a:alpha val="90000"/>
          </a:srgbClr>
        </a:solid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D48C26-7FC8-F9AC-CDC8-FD124981FCBB}"/>
              </a:ext>
            </a:extLst>
          </p:cNvPr>
          <p:cNvPicPr>
            <a:picLocks noChangeAspect="1"/>
          </p:cNvPicPr>
          <p:nvPr/>
        </p:nvPicPr>
        <p:blipFill rotWithShape="1">
          <a:blip r:embed="rId2">
            <a:extLst>
              <a:ext uri="{28A0092B-C50C-407E-A947-70E740481C1C}">
                <a14:useLocalDpi xmlns:a14="http://schemas.microsoft.com/office/drawing/2010/main" val="0"/>
              </a:ext>
            </a:extLst>
          </a:blip>
          <a:srcRect b="112" t="92"/>
          <a:stretch/>
        </p:blipFill>
        <p:spPr>
          <a:xfrm>
            <a:off x="-14326" y="935915"/>
            <a:ext cx="12152518" cy="5922085"/>
          </a:xfrm>
          <a:prstGeom prst="rect">
            <a:avLst/>
          </a:prstGeom>
        </p:spPr>
      </p:pic>
      <p:sp>
        <p:nvSpPr>
          <p:cNvPr id="5" name="CasellaDiTesto 4">
            <a:extLst>
              <a:ext uri="{FF2B5EF4-FFF2-40B4-BE49-F238E27FC236}">
                <a16:creationId xmlns:a16="http://schemas.microsoft.com/office/drawing/2014/main" id="{D8185CBA-E5D4-A0B1-67E9-80886F84EBBF}"/>
              </a:ext>
            </a:extLst>
          </p:cNvPr>
          <p:cNvSpPr txBox="1"/>
          <p:nvPr/>
        </p:nvSpPr>
        <p:spPr>
          <a:xfrm>
            <a:off x="1721223" y="237582"/>
            <a:ext cx="9671123" cy="964623"/>
          </a:xfrm>
          <a:prstGeom prst="rect">
            <a:avLst/>
          </a:prstGeom>
          <a:noFill/>
        </p:spPr>
        <p:txBody>
          <a:bodyPr wrap="square">
            <a:spAutoFit/>
          </a:bodyPr>
          <a:lstStyle/>
          <a:p>
            <a:pPr algn="ctr">
              <a:lnSpc>
                <a:spcPct val="150000"/>
              </a:lnSpc>
            </a:pPr>
            <a:r>
              <a:rPr b="0" baseline="0" dirty="0" i="0" lang="it-IT" strike="noStrike" sz="2000" u="none">
                <a:solidFill>
                  <a:schemeClr val="bg1"/>
                </a:solidFill>
                <a:latin charset="0" panose="030F0702030302020204" pitchFamily="66" typeface="Comic Sans MS"/>
              </a:rPr>
              <a:t>Nel villaggio spagnolo di </a:t>
            </a:r>
            <a:r>
              <a:rPr b="0" baseline="0" dirty="0" err="1" i="0" lang="it-IT" strike="noStrike" sz="2000" u="none">
                <a:solidFill>
                  <a:schemeClr val="bg1"/>
                </a:solidFill>
                <a:latin charset="0" panose="030F0702030302020204" pitchFamily="66" typeface="Comic Sans MS"/>
              </a:rPr>
              <a:t>Aljucer</a:t>
            </a:r>
            <a:r>
              <a:rPr b="0" baseline="0" dirty="0" i="0" lang="it-IT" strike="noStrike" sz="2000" u="none">
                <a:solidFill>
                  <a:schemeClr val="bg1"/>
                </a:solidFill>
                <a:latin charset="0" panose="030F0702030302020204" pitchFamily="66" typeface="Comic Sans MS"/>
              </a:rPr>
              <a:t>, una intera comunità è impegnata a costruire rapporti di fraternità attraverso forme di partecipazione aperta ed inclusiva. </a:t>
            </a:r>
            <a:endParaRPr dirty="0" lang="it-IT" sz="2000">
              <a:solidFill>
                <a:schemeClr val="bg1"/>
              </a:solidFill>
              <a:latin charset="0" panose="030F0702030302020204" pitchFamily="66" typeface="Comic Sans MS"/>
            </a:endParaRPr>
          </a:p>
        </p:txBody>
      </p:sp>
    </p:spTree>
    <p:extLst>
      <p:ext uri="{BB962C8B-B14F-4D97-AF65-F5344CB8AC3E}">
        <p14:creationId xmlns:p14="http://schemas.microsoft.com/office/powerpoint/2010/main" val="4194992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32821">
            <a:alpha val="28000"/>
          </a:srgbClr>
        </a:solidFill>
        <a:effectLst/>
      </p:bgPr>
    </p:bg>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714EB38D-ED2B-FCCE-D8FC-D379BF66F0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
        <p:nvSpPr>
          <p:cNvPr id="5" name="CasellaDiTesto 4">
            <a:extLst>
              <a:ext uri="{FF2B5EF4-FFF2-40B4-BE49-F238E27FC236}">
                <a16:creationId xmlns:a16="http://schemas.microsoft.com/office/drawing/2014/main" id="{AF08FF23-947A-D272-7A67-BD96B734BFE1}"/>
              </a:ext>
            </a:extLst>
          </p:cNvPr>
          <p:cNvSpPr txBox="1"/>
          <p:nvPr/>
        </p:nvSpPr>
        <p:spPr>
          <a:xfrm>
            <a:off x="1473798" y="4808668"/>
            <a:ext cx="9154756" cy="1887953"/>
          </a:xfrm>
          <a:prstGeom prst="rect">
            <a:avLst/>
          </a:prstGeom>
          <a:solidFill>
            <a:schemeClr val="bg1">
              <a:alpha val="41000"/>
            </a:schemeClr>
          </a:solidFill>
          <a:effectLst>
            <a:glow rad="203200">
              <a:schemeClr val="bg1">
                <a:alpha val="22000"/>
              </a:schemeClr>
            </a:glow>
            <a:softEdge rad="279400"/>
          </a:effectLst>
        </p:spPr>
        <p:txBody>
          <a:bodyPr wrap="square">
            <a:spAutoFit/>
          </a:bodyPr>
          <a:lstStyle/>
          <a:p>
            <a:pPr algn="ctr">
              <a:lnSpc>
                <a:spcPct val="150000"/>
              </a:lnSpc>
            </a:pPr>
            <a:r>
              <a:rPr lang="it-IT" sz="2000" b="1" i="0" u="none" strike="noStrike" baseline="0" dirty="0">
                <a:solidFill>
                  <a:srgbClr val="000000"/>
                </a:solidFill>
                <a:latin typeface="Comic Sans MS" panose="030F0702030302020204" pitchFamily="66" charset="0"/>
              </a:rPr>
              <a:t>“Nell'estate del 2008 abbiamo dato vita ad una associazione culturale, con l’obiettivo di svolgere attività di vario genere, sia di nostra iniziativa che in collaborazione con altre associazioni del territorio, per promuovere spazi di dialogo e progetti umanitari internazionali. </a:t>
            </a:r>
            <a:endParaRPr lang="it-IT" sz="2000" b="1" dirty="0">
              <a:latin typeface="Comic Sans MS" panose="030F0702030302020204" pitchFamily="66" charset="0"/>
            </a:endParaRPr>
          </a:p>
        </p:txBody>
      </p:sp>
    </p:spTree>
    <p:extLst>
      <p:ext uri="{BB962C8B-B14F-4D97-AF65-F5344CB8AC3E}">
        <p14:creationId xmlns:p14="http://schemas.microsoft.com/office/powerpoint/2010/main" val="3717741235"/>
      </p:ext>
    </p:extLst>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AC5AF627-1EC7-0B34-156D-59243C48C84C}"/>
              </a:ext>
            </a:extLst>
          </p:cNvPr>
          <p:cNvPicPr>
            <a:picLocks noChangeAspect="1"/>
          </p:cNvPicPr>
          <p:nvPr/>
        </p:nvPicPr>
        <p:blipFill rotWithShape="1">
          <a:blip r:embed="rId2">
            <a:extLst>
              <a:ext uri="{28A0092B-C50C-407E-A947-70E740481C1C}">
                <a14:useLocalDpi xmlns:a14="http://schemas.microsoft.com/office/drawing/2010/main" val="0"/>
              </a:ext>
            </a:extLst>
          </a:blip>
          <a:srcRect t="83"/>
          <a:stretch/>
        </p:blipFill>
        <p:spPr>
          <a:xfrm>
            <a:off x="-29872" y="0"/>
            <a:ext cx="12251744" cy="6858000"/>
          </a:xfrm>
          <a:prstGeom prst="rect">
            <a:avLst/>
          </a:prstGeom>
        </p:spPr>
      </p:pic>
      <p:sp>
        <p:nvSpPr>
          <p:cNvPr id="5" name="CasellaDiTesto 4">
            <a:extLst>
              <a:ext uri="{FF2B5EF4-FFF2-40B4-BE49-F238E27FC236}">
                <a16:creationId xmlns:a16="http://schemas.microsoft.com/office/drawing/2014/main" id="{B62B49CA-F2B1-1877-3E1B-6F8A6017499B}"/>
              </a:ext>
            </a:extLst>
          </p:cNvPr>
          <p:cNvSpPr txBox="1"/>
          <p:nvPr/>
        </p:nvSpPr>
        <p:spPr>
          <a:xfrm>
            <a:off x="4196379" y="4837826"/>
            <a:ext cx="7995621" cy="1887953"/>
          </a:xfrm>
          <a:prstGeom prst="rect">
            <a:avLst/>
          </a:prstGeom>
          <a:noFill/>
        </p:spPr>
        <p:txBody>
          <a:bodyPr wrap="square">
            <a:spAutoFit/>
          </a:bodyPr>
          <a:lstStyle/>
          <a:p>
            <a:pPr algn="ctr">
              <a:lnSpc>
                <a:spcPct val="150000"/>
              </a:lnSpc>
            </a:pPr>
            <a:r>
              <a:rPr b="0" baseline="0" dirty="0" i="0" lang="it-IT" strike="noStrike" sz="2000" u="none">
                <a:solidFill>
                  <a:schemeClr val="bg1"/>
                </a:solidFill>
                <a:latin charset="0" panose="030F0702030302020204" pitchFamily="66" typeface="Comic Sans MS"/>
              </a:rPr>
              <a:t>Ad esempio, fin dal primo anno, abbiamo promosso una cena di solidarietà per il progetto </a:t>
            </a:r>
            <a:r>
              <a:rPr b="0" baseline="0" dirty="0" err="1" i="1" lang="it-IT" strike="noStrike" sz="2000" u="none">
                <a:solidFill>
                  <a:schemeClr val="bg1"/>
                </a:solidFill>
                <a:latin charset="0" panose="030F0702030302020204" pitchFamily="66" typeface="Comic Sans MS"/>
              </a:rPr>
              <a:t>Fraternity</a:t>
            </a:r>
            <a:r>
              <a:rPr b="0" baseline="0" dirty="0" i="1" lang="it-IT" strike="noStrike" sz="2000" u="none">
                <a:solidFill>
                  <a:schemeClr val="bg1"/>
                </a:solidFill>
                <a:latin charset="0" panose="030F0702030302020204" pitchFamily="66" typeface="Comic Sans MS"/>
              </a:rPr>
              <a:t> with Africa</a:t>
            </a:r>
            <a:r>
              <a:rPr b="0" baseline="0" dirty="0" i="0" lang="it-IT" strike="noStrike" sz="2000" u="none">
                <a:solidFill>
                  <a:schemeClr val="bg1"/>
                </a:solidFill>
                <a:latin charset="0" panose="030F0702030302020204" pitchFamily="66" typeface="Comic Sans MS"/>
              </a:rPr>
              <a:t>, per finanziare borse di studio per giovani africani impegnati a lavorare nel loro paese per almeno cinque anni. </a:t>
            </a:r>
            <a:endParaRPr dirty="0" lang="it-IT" sz="2000">
              <a:solidFill>
                <a:schemeClr val="bg1"/>
              </a:solidFill>
              <a:latin charset="0" panose="030F0702030302020204" pitchFamily="66" typeface="Comic Sans MS"/>
            </a:endParaRPr>
          </a:p>
        </p:txBody>
      </p:sp>
    </p:spTree>
    <p:extLst>
      <p:ext uri="{BB962C8B-B14F-4D97-AF65-F5344CB8AC3E}">
        <p14:creationId xmlns:p14="http://schemas.microsoft.com/office/powerpoint/2010/main" val="2884008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0060C"/>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86F0506E-A783-684E-9963-510C21D4EF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882" y="0"/>
            <a:ext cx="10354235" cy="6858000"/>
          </a:xfrm>
          <a:prstGeom prst="rect">
            <a:avLst/>
          </a:prstGeom>
        </p:spPr>
      </p:pic>
      <p:sp>
        <p:nvSpPr>
          <p:cNvPr id="3" name="CasellaDiTesto 2">
            <a:extLst>
              <a:ext uri="{FF2B5EF4-FFF2-40B4-BE49-F238E27FC236}">
                <a16:creationId xmlns:a16="http://schemas.microsoft.com/office/drawing/2014/main" id="{AF11158D-E0F6-36B3-C06B-6298F63E6C9E}"/>
              </a:ext>
            </a:extLst>
          </p:cNvPr>
          <p:cNvSpPr txBox="1"/>
          <p:nvPr/>
        </p:nvSpPr>
        <p:spPr>
          <a:xfrm>
            <a:off x="1000460" y="5002306"/>
            <a:ext cx="6075381" cy="964623"/>
          </a:xfrm>
          <a:prstGeom prst="rect">
            <a:avLst/>
          </a:prstGeom>
          <a:noFill/>
        </p:spPr>
        <p:txBody>
          <a:bodyPr wrap="square">
            <a:spAutoFit/>
          </a:bodyPr>
          <a:lstStyle/>
          <a:p>
            <a:pPr algn="ctr">
              <a:lnSpc>
                <a:spcPct val="150000"/>
              </a:lnSpc>
            </a:pPr>
            <a:r>
              <a:rPr lang="it-IT" sz="2000" b="0" i="0" u="none" strike="noStrike" baseline="0" dirty="0">
                <a:solidFill>
                  <a:schemeClr val="bg1"/>
                </a:solidFill>
                <a:latin typeface="Comic Sans MS" panose="030F0702030302020204" pitchFamily="66" charset="0"/>
              </a:rPr>
              <a:t>Sono cene che riuniscono circa duecento persone, per le quali collaborano negozianti e associazioni. </a:t>
            </a:r>
            <a:endParaRPr lang="it-IT" sz="20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962081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F646A">
            <a:alpha val="60000"/>
          </a:srgbClr>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54DB4368-1818-3BE3-B1FB-03625D8C4F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244" y="0"/>
            <a:ext cx="10289512" cy="6858000"/>
          </a:xfrm>
          <a:prstGeom prst="rect">
            <a:avLst/>
          </a:prstGeom>
        </p:spPr>
      </p:pic>
      <p:sp>
        <p:nvSpPr>
          <p:cNvPr id="3" name="CasellaDiTesto 2">
            <a:extLst>
              <a:ext uri="{FF2B5EF4-FFF2-40B4-BE49-F238E27FC236}">
                <a16:creationId xmlns:a16="http://schemas.microsoft.com/office/drawing/2014/main" id="{D97E17F8-7501-5809-2E20-22077AB8EB08}"/>
              </a:ext>
            </a:extLst>
          </p:cNvPr>
          <p:cNvSpPr txBox="1"/>
          <p:nvPr/>
        </p:nvSpPr>
        <p:spPr>
          <a:xfrm>
            <a:off x="1218304" y="741841"/>
            <a:ext cx="6094206" cy="964623"/>
          </a:xfrm>
          <a:prstGeom prst="rect">
            <a:avLst/>
          </a:prstGeom>
          <a:noFill/>
        </p:spPr>
        <p:txBody>
          <a:bodyPr wrap="square">
            <a:spAutoFit/>
          </a:bodyPr>
          <a:lstStyle/>
          <a:p>
            <a:pPr algn="ctr">
              <a:lnSpc>
                <a:spcPct val="150000"/>
              </a:lnSpc>
            </a:pPr>
            <a:r>
              <a:rPr lang="it-IT" sz="2000" b="1" i="0" u="none" strike="noStrike" baseline="0" dirty="0">
                <a:solidFill>
                  <a:schemeClr val="bg1"/>
                </a:solidFill>
                <a:latin typeface="Comic Sans MS" panose="030F0702030302020204" pitchFamily="66" charset="0"/>
              </a:rPr>
              <a:t>Siamo molto felici di lavorare da anni anche con un'altra associazione. </a:t>
            </a:r>
            <a:endParaRPr lang="it-IT" sz="20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1122631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2A354F9-A170-AB12-0793-14042F6AFF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78633" cy="6883975"/>
          </a:xfrm>
          <a:prstGeom prst="rect">
            <a:avLst/>
          </a:prstGeom>
        </p:spPr>
      </p:pic>
      <p:sp>
        <p:nvSpPr>
          <p:cNvPr id="3" name="CasellaDiTesto 2">
            <a:extLst>
              <a:ext uri="{FF2B5EF4-FFF2-40B4-BE49-F238E27FC236}">
                <a16:creationId xmlns:a16="http://schemas.microsoft.com/office/drawing/2014/main" id="{80FDD5DB-A14D-2615-46BD-063C41B0A251}"/>
              </a:ext>
            </a:extLst>
          </p:cNvPr>
          <p:cNvSpPr txBox="1"/>
          <p:nvPr/>
        </p:nvSpPr>
        <p:spPr>
          <a:xfrm>
            <a:off x="9280830" y="150606"/>
            <a:ext cx="2646381" cy="6042936"/>
          </a:xfrm>
          <a:prstGeom prst="rect">
            <a:avLst/>
          </a:prstGeom>
          <a:noFill/>
        </p:spPr>
        <p:txBody>
          <a:bodyPr wrap="square">
            <a:spAutoFit/>
          </a:bodyPr>
          <a:lstStyle/>
          <a:p>
            <a:pPr algn="ctr">
              <a:lnSpc>
                <a:spcPct val="150000"/>
              </a:lnSpc>
            </a:pPr>
            <a:r>
              <a:rPr lang="it-IT" sz="2000" b="0" i="0" u="none" strike="noStrike" baseline="0" dirty="0">
                <a:solidFill>
                  <a:schemeClr val="bg1"/>
                </a:solidFill>
                <a:latin typeface="Comic Sans MS" panose="030F0702030302020204" pitchFamily="66" charset="0"/>
              </a:rPr>
              <a:t>Insieme organizziamo un evento annuale, aperto a personaggi del mondo della cultura, musica, pittura e letteratura, ma anche ad esponenti del mondo della politica, dell'economia e della medicina. </a:t>
            </a:r>
            <a:endParaRPr lang="it-IT" sz="20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1016515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61374E1F-12EB-DCD7-975C-71182C8597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390" cy="6960198"/>
          </a:xfrm>
          <a:prstGeom prst="rect">
            <a:avLst/>
          </a:prstGeom>
        </p:spPr>
      </p:pic>
      <p:sp>
        <p:nvSpPr>
          <p:cNvPr id="3" name="CasellaDiTesto 2">
            <a:extLst>
              <a:ext uri="{FF2B5EF4-FFF2-40B4-BE49-F238E27FC236}">
                <a16:creationId xmlns:a16="http://schemas.microsoft.com/office/drawing/2014/main" id="{035CAF55-A267-893E-ED0E-0F656CC4C596}"/>
              </a:ext>
            </a:extLst>
          </p:cNvPr>
          <p:cNvSpPr txBox="1"/>
          <p:nvPr/>
        </p:nvSpPr>
        <p:spPr>
          <a:xfrm>
            <a:off x="1904104" y="5045336"/>
            <a:ext cx="7549178" cy="964623"/>
          </a:xfrm>
          <a:prstGeom prst="rect">
            <a:avLst/>
          </a:prstGeom>
          <a:noFill/>
        </p:spPr>
        <p:txBody>
          <a:bodyPr wrap="square">
            <a:spAutoFit/>
          </a:bodyPr>
          <a:lstStyle/>
          <a:p>
            <a:pPr algn="ctr">
              <a:lnSpc>
                <a:spcPct val="150000"/>
              </a:lnSpc>
            </a:pPr>
            <a:r>
              <a:rPr lang="it-IT" sz="2000" b="0" i="0" u="none" strike="noStrike" baseline="0" dirty="0">
                <a:solidFill>
                  <a:schemeClr val="bg1"/>
                </a:solidFill>
                <a:latin typeface="Comic Sans MS" panose="030F0702030302020204" pitchFamily="66" charset="0"/>
              </a:rPr>
              <a:t>È l’occasione per tutti loro di condividere esperienze di vita e le motivazioni più profonde delle loro scelte”. </a:t>
            </a:r>
            <a:endParaRPr lang="it-IT" sz="20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4135555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402721">
            <a:alpha val="84000"/>
          </a:srgbClr>
        </a:solidFill>
        <a:effectLst/>
      </p:bgPr>
    </p:bg>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EE5A1BC9-21B9-36F6-CDE3-9E89C8F6F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
        <p:nvSpPr>
          <p:cNvPr id="3" name="CasellaDiTesto 2">
            <a:extLst>
              <a:ext uri="{FF2B5EF4-FFF2-40B4-BE49-F238E27FC236}">
                <a16:creationId xmlns:a16="http://schemas.microsoft.com/office/drawing/2014/main" id="{BACDCA3E-4C65-B812-09DA-1F1F174CDF4F}"/>
              </a:ext>
            </a:extLst>
          </p:cNvPr>
          <p:cNvSpPr txBox="1"/>
          <p:nvPr/>
        </p:nvSpPr>
        <p:spPr>
          <a:xfrm>
            <a:off x="1401184" y="962374"/>
            <a:ext cx="2622176" cy="1708353"/>
          </a:xfrm>
          <a:prstGeom prst="rect">
            <a:avLst/>
          </a:prstGeom>
          <a:noFill/>
        </p:spPr>
        <p:txBody>
          <a:bodyPr wrap="square">
            <a:spAutoFit/>
          </a:bodyPr>
          <a:lstStyle/>
          <a:p>
            <a:pPr algn="ctr">
              <a:lnSpc>
                <a:spcPct val="150000"/>
              </a:lnSpc>
            </a:pPr>
            <a:r>
              <a:rPr lang="it-IT" b="1" i="0" u="none" strike="noStrike" baseline="0" dirty="0">
                <a:solidFill>
                  <a:schemeClr val="bg1"/>
                </a:solidFill>
                <a:latin typeface="Comic Sans MS" panose="030F0702030302020204" pitchFamily="66" charset="0"/>
              </a:rPr>
              <a:t>«Confidate nel Signore sempre, perché il Signore è una roccia eterna». </a:t>
            </a:r>
            <a:endParaRPr lang="it-IT"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1081128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60D1D"/>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F3467A39-E6B7-1DEB-0830-A82A9A8F8A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600119" cy="6858000"/>
          </a:xfrm>
          <a:prstGeom prst="rect">
            <a:avLst/>
          </a:prstGeom>
        </p:spPr>
      </p:pic>
      <p:sp>
        <p:nvSpPr>
          <p:cNvPr id="3" name="CasellaDiTesto 2">
            <a:extLst>
              <a:ext uri="{FF2B5EF4-FFF2-40B4-BE49-F238E27FC236}">
                <a16:creationId xmlns:a16="http://schemas.microsoft.com/office/drawing/2014/main" id="{266A0666-F90C-05EC-9FB5-FE3560483068}"/>
              </a:ext>
            </a:extLst>
          </p:cNvPr>
          <p:cNvSpPr txBox="1"/>
          <p:nvPr/>
        </p:nvSpPr>
        <p:spPr>
          <a:xfrm>
            <a:off x="8799756" y="2086548"/>
            <a:ext cx="2245658" cy="3335721"/>
          </a:xfrm>
          <a:prstGeom prst="rect">
            <a:avLst/>
          </a:prstGeom>
          <a:noFill/>
        </p:spPr>
        <p:txBody>
          <a:bodyPr wrap="square">
            <a:spAutoFit/>
          </a:bodyPr>
          <a:lstStyle/>
          <a:p>
            <a:pPr algn="ctr">
              <a:lnSpc>
                <a:spcPct val="200000"/>
              </a:lnSpc>
            </a:pPr>
            <a:r>
              <a:rPr lang="it-IT" sz="1800" b="1" i="0" u="none" strike="noStrike" baseline="0" dirty="0">
                <a:solidFill>
                  <a:schemeClr val="bg1"/>
                </a:solidFill>
                <a:latin typeface="Comic Sans MS" panose="030F0702030302020204" pitchFamily="66" charset="0"/>
              </a:rPr>
              <a:t>Siamo in attesa del Natale. Prepariamoci ad esso, accogliendo da subito Gesù nella sua Parola.</a:t>
            </a:r>
            <a:endParaRPr lang="it-IT"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1422764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22211"/>
        </a:solidFill>
        <a:effectLst/>
      </p:bgPr>
    </p:bg>
    <p:spTree>
      <p:nvGrpSpPr>
        <p:cNvPr id="1" name=""/>
        <p:cNvGrpSpPr/>
        <p:nvPr/>
      </p:nvGrpSpPr>
      <p:grpSpPr>
        <a:xfrm>
          <a:off x="0" y="0"/>
          <a:ext cx="0" cy="0"/>
          <a:chOff x="0" y="0"/>
          <a:chExt cx="0" cy="0"/>
        </a:xfrm>
      </p:grpSpPr>
      <p:pic>
        <p:nvPicPr>
          <p:cNvPr id="2050" name="Picture 2" descr="natività di Gesù dipinto, ca 1545 - ca 1550">
            <a:extLst>
              <a:ext uri="{FF2B5EF4-FFF2-40B4-BE49-F238E27FC236}">
                <a16:creationId xmlns:a16="http://schemas.microsoft.com/office/drawing/2014/main" id="{16E1AD40-81BA-B14C-CCFC-2A1523316E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9775" y="0"/>
            <a:ext cx="891222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47D14813-6C66-5F64-29AA-B75F56F43164}"/>
              </a:ext>
            </a:extLst>
          </p:cNvPr>
          <p:cNvSpPr txBox="1"/>
          <p:nvPr/>
        </p:nvSpPr>
        <p:spPr>
          <a:xfrm>
            <a:off x="314960" y="912039"/>
            <a:ext cx="2722880" cy="2631682"/>
          </a:xfrm>
          <a:prstGeom prst="rect">
            <a:avLst/>
          </a:prstGeom>
          <a:noFill/>
        </p:spPr>
        <p:txBody>
          <a:bodyPr wrap="square">
            <a:spAutoFit/>
          </a:bodyPr>
          <a:lstStyle/>
          <a:p>
            <a:pPr algn="ctr">
              <a:lnSpc>
                <a:spcPct val="150000"/>
              </a:lnSpc>
            </a:pPr>
            <a:endParaRPr lang="it-IT" sz="2000" b="0" i="0" u="none" strike="noStrike" baseline="0" dirty="0">
              <a:solidFill>
                <a:schemeClr val="bg1"/>
              </a:solidFill>
              <a:latin typeface="Comic Sans MS" panose="030F0702030302020204" pitchFamily="66" charset="0"/>
            </a:endParaRPr>
          </a:p>
          <a:p>
            <a:pPr algn="ctr">
              <a:lnSpc>
                <a:spcPct val="150000"/>
              </a:lnSpc>
            </a:pPr>
            <a:r>
              <a:rPr lang="it-IT" sz="2000" b="0" i="0" u="none" strike="noStrike" baseline="0" dirty="0">
                <a:solidFill>
                  <a:schemeClr val="bg1"/>
                </a:solidFill>
                <a:latin typeface="Comic Sans MS" panose="030F0702030302020204" pitchFamily="66" charset="0"/>
              </a:rPr>
              <a:t> </a:t>
            </a:r>
            <a:r>
              <a:rPr lang="it-IT" sz="1800" b="0" i="0" u="none" strike="noStrike" baseline="0" dirty="0">
                <a:solidFill>
                  <a:schemeClr val="bg1"/>
                </a:solidFill>
                <a:latin typeface="Comic Sans MS" panose="030F0702030302020204" pitchFamily="66" charset="0"/>
              </a:rPr>
              <a:t>Esso, infatti, contiene pagine molto amate, come l’annuncio dell’Emmanuele, “il Dio con noi”</a:t>
            </a:r>
            <a:endParaRPr lang="it-IT"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921912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461700"/>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EEFB6725-1947-35D6-3CE5-71CA4B65ED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802" y="0"/>
            <a:ext cx="10287000" cy="6858000"/>
          </a:xfrm>
          <a:prstGeom prst="rect">
            <a:avLst/>
          </a:prstGeom>
        </p:spPr>
      </p:pic>
      <p:sp>
        <p:nvSpPr>
          <p:cNvPr id="3" name="CasellaDiTesto 2">
            <a:extLst>
              <a:ext uri="{FF2B5EF4-FFF2-40B4-BE49-F238E27FC236}">
                <a16:creationId xmlns:a16="http://schemas.microsoft.com/office/drawing/2014/main" id="{90D6D200-DFF7-F089-DE19-7E130B1DA934}"/>
              </a:ext>
            </a:extLst>
          </p:cNvPr>
          <p:cNvSpPr txBox="1"/>
          <p:nvPr/>
        </p:nvSpPr>
        <p:spPr>
          <a:xfrm>
            <a:off x="1807285" y="5078523"/>
            <a:ext cx="7699785" cy="1426288"/>
          </a:xfrm>
          <a:prstGeom prst="rect">
            <a:avLst/>
          </a:prstGeom>
          <a:noFill/>
        </p:spPr>
        <p:txBody>
          <a:bodyPr wrap="square">
            <a:spAutoFit/>
          </a:bodyPr>
          <a:lstStyle/>
          <a:p>
            <a:pPr algn="ctr">
              <a:lnSpc>
                <a:spcPct val="150000"/>
              </a:lnSpc>
            </a:pPr>
            <a:r>
              <a:rPr lang="it-IT" sz="2000" b="0" i="0" u="none" strike="noStrike" baseline="0" dirty="0">
                <a:solidFill>
                  <a:schemeClr val="bg1"/>
                </a:solidFill>
                <a:latin typeface="Comic Sans MS" panose="030F0702030302020204" pitchFamily="66" charset="0"/>
              </a:rPr>
              <a:t>È la roccia su cui costruire anche la città degli uomini: «Incarniamola, facciamola nostra, sperimentiamo quale potenza di vita sprigiona, se vissuta, in noi e attorno a noi. </a:t>
            </a:r>
            <a:endParaRPr lang="it-IT" sz="20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656613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70200"/>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4F0CFAA-F698-6172-C5A2-1B8E11837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472" y="0"/>
            <a:ext cx="10297056" cy="6858000"/>
          </a:xfrm>
          <a:prstGeom prst="rect">
            <a:avLst/>
          </a:prstGeom>
        </p:spPr>
      </p:pic>
      <p:sp>
        <p:nvSpPr>
          <p:cNvPr id="3" name="CasellaDiTesto 2">
            <a:extLst>
              <a:ext uri="{FF2B5EF4-FFF2-40B4-BE49-F238E27FC236}">
                <a16:creationId xmlns:a16="http://schemas.microsoft.com/office/drawing/2014/main" id="{363F935B-7087-C1A8-D711-5DF97F459221}"/>
              </a:ext>
            </a:extLst>
          </p:cNvPr>
          <p:cNvSpPr txBox="1"/>
          <p:nvPr/>
        </p:nvSpPr>
        <p:spPr>
          <a:xfrm>
            <a:off x="193638" y="5346114"/>
            <a:ext cx="6935992" cy="964623"/>
          </a:xfrm>
          <a:prstGeom prst="rect">
            <a:avLst/>
          </a:prstGeom>
          <a:noFill/>
        </p:spPr>
        <p:txBody>
          <a:bodyPr wrap="square">
            <a:spAutoFit/>
          </a:bodyPr>
          <a:lstStyle/>
          <a:p>
            <a:pPr algn="ctr">
              <a:lnSpc>
                <a:spcPct val="150000"/>
              </a:lnSpc>
            </a:pPr>
            <a:r>
              <a:rPr lang="it-IT" sz="2000" b="0" i="0" u="none" strike="noStrike" baseline="0" dirty="0">
                <a:solidFill>
                  <a:schemeClr val="bg1"/>
                </a:solidFill>
                <a:latin typeface="Comic Sans MS" panose="030F0702030302020204" pitchFamily="66" charset="0"/>
              </a:rPr>
              <a:t>Innamoriamoci del Vangelo fino al punto da lasciarci trasformare in esso e traboccarlo sugli altri. […] </a:t>
            </a:r>
            <a:endParaRPr lang="it-IT" sz="20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956157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AEA9B240-771D-927E-9806-F95299360C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83" y="-91440"/>
            <a:ext cx="13518667" cy="6949440"/>
          </a:xfrm>
          <a:prstGeom prst="rect">
            <a:avLst/>
          </a:prstGeom>
        </p:spPr>
      </p:pic>
      <p:sp>
        <p:nvSpPr>
          <p:cNvPr id="3" name="CasellaDiTesto 2">
            <a:extLst>
              <a:ext uri="{FF2B5EF4-FFF2-40B4-BE49-F238E27FC236}">
                <a16:creationId xmlns:a16="http://schemas.microsoft.com/office/drawing/2014/main" id="{4E640D86-C10B-0089-6B21-3ECCDC9F56C0}"/>
              </a:ext>
            </a:extLst>
          </p:cNvPr>
          <p:cNvSpPr txBox="1"/>
          <p:nvPr/>
        </p:nvSpPr>
        <p:spPr>
          <a:xfrm>
            <a:off x="626633" y="1213828"/>
            <a:ext cx="6742355" cy="502958"/>
          </a:xfrm>
          <a:prstGeom prst="rect">
            <a:avLst/>
          </a:prstGeom>
          <a:noFill/>
        </p:spPr>
        <p:txBody>
          <a:bodyPr wrap="square">
            <a:spAutoFit/>
          </a:bodyPr>
          <a:lstStyle/>
          <a:p>
            <a:pPr algn="ctr">
              <a:lnSpc>
                <a:spcPct val="150000"/>
              </a:lnSpc>
            </a:pPr>
            <a:r>
              <a:rPr lang="it-IT" sz="2000" b="0" i="0" u="none" strike="noStrike" baseline="0" dirty="0">
                <a:solidFill>
                  <a:schemeClr val="bg1"/>
                </a:solidFill>
                <a:latin typeface="Comic Sans MS" panose="030F0702030302020204" pitchFamily="66" charset="0"/>
              </a:rPr>
              <a:t>Non saremo più noi a vivere, Cristo si formerà in noi. </a:t>
            </a:r>
            <a:endParaRPr lang="it-IT" sz="20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443208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sa significa essere liberi? | Bioton.it">
            <a:extLst>
              <a:ext uri="{FF2B5EF4-FFF2-40B4-BE49-F238E27FC236}">
                <a16:creationId xmlns:a16="http://schemas.microsoft.com/office/drawing/2014/main" id="{2787516D-536A-C58D-C757-C831B2CB4C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A3E21A5E-82DF-E14F-7C9D-FE8F5D16AD6E}"/>
              </a:ext>
            </a:extLst>
          </p:cNvPr>
          <p:cNvSpPr txBox="1"/>
          <p:nvPr/>
        </p:nvSpPr>
        <p:spPr>
          <a:xfrm>
            <a:off x="462579" y="476950"/>
            <a:ext cx="10919012" cy="964623"/>
          </a:xfrm>
          <a:prstGeom prst="rect">
            <a:avLst/>
          </a:prstGeom>
          <a:noFill/>
        </p:spPr>
        <p:txBody>
          <a:bodyPr wrap="square">
            <a:spAutoFit/>
          </a:bodyPr>
          <a:lstStyle/>
          <a:p>
            <a:pPr algn="ctr">
              <a:lnSpc>
                <a:spcPct val="150000"/>
              </a:lnSpc>
            </a:pPr>
            <a:r>
              <a:rPr lang="it-IT" sz="2000" b="0" i="0" u="none" strike="noStrike" baseline="0" dirty="0">
                <a:solidFill>
                  <a:srgbClr val="000000"/>
                </a:solidFill>
                <a:latin typeface="Comic Sans MS" panose="030F0702030302020204" pitchFamily="66" charset="0"/>
              </a:rPr>
              <a:t>Toccheremo con mano la libertà da noi stessi, dai nostri limiti, dalle nostre schiavitù, non solo, </a:t>
            </a:r>
            <a:endParaRPr lang="it-IT" sz="2000" dirty="0">
              <a:latin typeface="Comic Sans MS" panose="030F0702030302020204" pitchFamily="66" charset="0"/>
            </a:endParaRPr>
          </a:p>
        </p:txBody>
      </p:sp>
    </p:spTree>
    <p:extLst>
      <p:ext uri="{BB962C8B-B14F-4D97-AF65-F5344CB8AC3E}">
        <p14:creationId xmlns:p14="http://schemas.microsoft.com/office/powerpoint/2010/main" val="3490280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7D1420C1-BD36-2CC4-8334-F7EC92F86A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488" y="0"/>
            <a:ext cx="13481939" cy="6858000"/>
          </a:xfrm>
          <a:prstGeom prst="rect">
            <a:avLst/>
          </a:prstGeom>
        </p:spPr>
      </p:pic>
      <p:sp>
        <p:nvSpPr>
          <p:cNvPr id="3" name="CasellaDiTesto 2">
            <a:extLst>
              <a:ext uri="{FF2B5EF4-FFF2-40B4-BE49-F238E27FC236}">
                <a16:creationId xmlns:a16="http://schemas.microsoft.com/office/drawing/2014/main" id="{ED6CE907-E038-2F26-A5A9-E86B127926CA}"/>
              </a:ext>
            </a:extLst>
          </p:cNvPr>
          <p:cNvSpPr txBox="1"/>
          <p:nvPr/>
        </p:nvSpPr>
        <p:spPr>
          <a:xfrm>
            <a:off x="1772770" y="623944"/>
            <a:ext cx="8646459" cy="967252"/>
          </a:xfrm>
          <a:prstGeom prst="rect">
            <a:avLst/>
          </a:prstGeom>
          <a:noFill/>
        </p:spPr>
        <p:txBody>
          <a:bodyPr wrap="square">
            <a:spAutoFit/>
          </a:bodyPr>
          <a:lstStyle/>
          <a:p>
            <a:pPr algn="ctr">
              <a:lnSpc>
                <a:spcPct val="150000"/>
              </a:lnSpc>
            </a:pPr>
            <a:r>
              <a:rPr lang="it-IT" sz="2000" b="1" i="0" u="none" strike="noStrike" baseline="0" dirty="0">
                <a:solidFill>
                  <a:schemeClr val="bg1"/>
                </a:solidFill>
                <a:latin typeface="Comic Sans MS" panose="030F0702030302020204" pitchFamily="66" charset="0"/>
              </a:rPr>
              <a:t>ma vedremo esplodere la rivoluzione d'amore che Gesù, libero di vivere in noi, provocherà nel tessuto sociale in cui siamo immersi»</a:t>
            </a:r>
            <a:endParaRPr lang="it-IT" sz="2000" b="1" dirty="0">
              <a:solidFill>
                <a:schemeClr val="bg1"/>
              </a:solidFill>
            </a:endParaRPr>
          </a:p>
        </p:txBody>
      </p:sp>
    </p:spTree>
    <p:extLst>
      <p:ext uri="{BB962C8B-B14F-4D97-AF65-F5344CB8AC3E}">
        <p14:creationId xmlns:p14="http://schemas.microsoft.com/office/powerpoint/2010/main" val="2326160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20110D"/>
        </a:solidFill>
        <a:effectLst/>
      </p:bgPr>
    </p:bg>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08605B1C-CF8F-170C-967B-6D7193B4D8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
        <p:nvSpPr>
          <p:cNvPr id="3" name="CasellaDiTesto 2">
            <a:extLst>
              <a:ext uri="{FF2B5EF4-FFF2-40B4-BE49-F238E27FC236}">
                <a16:creationId xmlns:a16="http://schemas.microsoft.com/office/drawing/2014/main" id="{4C75F94C-D21D-ED68-C660-48CBD6AB17A1}"/>
              </a:ext>
            </a:extLst>
          </p:cNvPr>
          <p:cNvSpPr txBox="1"/>
          <p:nvPr/>
        </p:nvSpPr>
        <p:spPr>
          <a:xfrm>
            <a:off x="1401184" y="962374"/>
            <a:ext cx="2622176" cy="1708353"/>
          </a:xfrm>
          <a:prstGeom prst="rect">
            <a:avLst/>
          </a:prstGeom>
          <a:noFill/>
        </p:spPr>
        <p:txBody>
          <a:bodyPr wrap="square">
            <a:spAutoFit/>
          </a:bodyPr>
          <a:lstStyle/>
          <a:p>
            <a:pPr algn="ctr">
              <a:lnSpc>
                <a:spcPct val="150000"/>
              </a:lnSpc>
            </a:pPr>
            <a:r>
              <a:rPr lang="it-IT" b="1" i="0" u="none" strike="noStrike" baseline="0" dirty="0">
                <a:solidFill>
                  <a:schemeClr val="bg1"/>
                </a:solidFill>
                <a:latin typeface="Comic Sans MS" panose="030F0702030302020204" pitchFamily="66" charset="0"/>
              </a:rPr>
              <a:t>«Confidate nel Signore sempre, perché il Signore è una roccia eterna». </a:t>
            </a:r>
            <a:endParaRPr lang="it-IT"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371280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05F12B3F-65B1-E3F4-D285-453E76A94C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24140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70E"/>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5BEAD3A1-A17A-4B3D-7428-60C03F70B5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400" y="0"/>
            <a:ext cx="9144000" cy="6858000"/>
          </a:xfrm>
          <a:prstGeom prst="rect">
            <a:avLst/>
          </a:prstGeom>
        </p:spPr>
      </p:pic>
      <p:sp>
        <p:nvSpPr>
          <p:cNvPr id="3" name="CasellaDiTesto 2">
            <a:extLst>
              <a:ext uri="{FF2B5EF4-FFF2-40B4-BE49-F238E27FC236}">
                <a16:creationId xmlns:a16="http://schemas.microsoft.com/office/drawing/2014/main" id="{CACDB94F-632D-7DB7-A79E-40DCCC5C9508}"/>
              </a:ext>
            </a:extLst>
          </p:cNvPr>
          <p:cNvSpPr txBox="1"/>
          <p:nvPr/>
        </p:nvSpPr>
        <p:spPr>
          <a:xfrm>
            <a:off x="2377440" y="1401750"/>
            <a:ext cx="1960880" cy="2957220"/>
          </a:xfrm>
          <a:prstGeom prst="rect">
            <a:avLst/>
          </a:prstGeom>
          <a:noFill/>
        </p:spPr>
        <p:txBody>
          <a:bodyPr wrap="square">
            <a:spAutoFit/>
          </a:bodyPr>
          <a:lstStyle/>
          <a:p>
            <a:pPr algn="ctr">
              <a:lnSpc>
                <a:spcPct val="150000"/>
              </a:lnSpc>
            </a:pPr>
            <a:r>
              <a:rPr lang="it-IT" sz="1800" b="0" i="0" u="none" strike="noStrike" baseline="0" dirty="0">
                <a:solidFill>
                  <a:schemeClr val="bg1"/>
                </a:solidFill>
                <a:latin typeface="Comic Sans MS" panose="030F0702030302020204" pitchFamily="66" charset="0"/>
              </a:rPr>
              <a:t>o anche la figura del Servo sofferente</a:t>
            </a:r>
            <a:r>
              <a:rPr lang="it-IT" sz="800" b="0" i="0" u="none" strike="noStrike" baseline="0" dirty="0">
                <a:solidFill>
                  <a:schemeClr val="bg1"/>
                </a:solidFill>
                <a:latin typeface="Comic Sans MS" panose="030F0702030302020204" pitchFamily="66" charset="0"/>
              </a:rPr>
              <a:t>2</a:t>
            </a:r>
            <a:r>
              <a:rPr lang="it-IT" sz="1800" b="0" i="0" u="none" strike="noStrike" baseline="0" dirty="0">
                <a:solidFill>
                  <a:schemeClr val="bg1"/>
                </a:solidFill>
                <a:latin typeface="Comic Sans MS" panose="030F0702030302020204" pitchFamily="66" charset="0"/>
              </a:rPr>
              <a:t>, che fa da sfondo ai racconti della passione e morte di Gesù. </a:t>
            </a:r>
            <a:endParaRPr lang="it-IT" dirty="0"/>
          </a:p>
        </p:txBody>
      </p:sp>
    </p:spTree>
    <p:extLst>
      <p:ext uri="{BB962C8B-B14F-4D97-AF65-F5344CB8AC3E}">
        <p14:creationId xmlns:p14="http://schemas.microsoft.com/office/powerpoint/2010/main" val="4181781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B2620"/>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6A2C8D5F-3823-A363-319F-039E21B9B4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7013" y="0"/>
            <a:ext cx="545941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749F7F80-FBE3-1EBF-091B-D6E20DBD0011}"/>
              </a:ext>
            </a:extLst>
          </p:cNvPr>
          <p:cNvSpPr txBox="1"/>
          <p:nvPr/>
        </p:nvSpPr>
        <p:spPr>
          <a:xfrm>
            <a:off x="6966426" y="782082"/>
            <a:ext cx="2824480" cy="4709174"/>
          </a:xfrm>
          <a:prstGeom prst="rect">
            <a:avLst/>
          </a:prstGeom>
          <a:noFill/>
        </p:spPr>
        <p:txBody>
          <a:bodyPr wrap="square">
            <a:spAutoFit/>
          </a:bodyPr>
          <a:lstStyle/>
          <a:p>
            <a:pPr algn="ctr">
              <a:lnSpc>
                <a:spcPct val="150000"/>
              </a:lnSpc>
            </a:pPr>
            <a:endParaRPr lang="it-IT" sz="2000" b="0" i="0" u="none" strike="noStrike" baseline="0" dirty="0">
              <a:solidFill>
                <a:schemeClr val="bg1"/>
              </a:solidFill>
              <a:latin typeface="Comic Sans MS" panose="030F0702030302020204" pitchFamily="66" charset="0"/>
            </a:endParaRPr>
          </a:p>
          <a:p>
            <a:pPr algn="ctr">
              <a:lnSpc>
                <a:spcPct val="150000"/>
              </a:lnSpc>
            </a:pPr>
            <a:r>
              <a:rPr lang="it-IT" sz="2000" b="0" i="0" u="none" strike="noStrike" baseline="0" dirty="0">
                <a:solidFill>
                  <a:schemeClr val="bg1"/>
                </a:solidFill>
                <a:latin typeface="Comic Sans MS" panose="030F0702030302020204" pitchFamily="66" charset="0"/>
              </a:rPr>
              <a:t> </a:t>
            </a:r>
            <a:r>
              <a:rPr lang="it-IT" sz="1800" b="0" i="0" u="none" strike="noStrike" baseline="0" dirty="0">
                <a:solidFill>
                  <a:schemeClr val="bg1"/>
                </a:solidFill>
                <a:latin typeface="Comic Sans MS" panose="030F0702030302020204" pitchFamily="66" charset="0"/>
              </a:rPr>
              <a:t>Questo versetto è parte di un canto di ringraziamento che il profeta mette sulla bocca del popolo di Israele quando, superata la terribile prova dell’esilio, farà finalmente ritorno a Gerusalemme. </a:t>
            </a:r>
            <a:endParaRPr lang="it-IT"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029477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eorgia chiesa sulla roccia">
            <a:extLst>
              <a:ext uri="{FF2B5EF4-FFF2-40B4-BE49-F238E27FC236}">
                <a16:creationId xmlns:a16="http://schemas.microsoft.com/office/drawing/2014/main" id="{07428901-8001-4C7D-EFD9-41EC8D3E14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788" y="0"/>
            <a:ext cx="1127283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876E23DC-8CE2-8117-7EEF-C182A38B5BC0}"/>
              </a:ext>
            </a:extLst>
          </p:cNvPr>
          <p:cNvSpPr txBox="1"/>
          <p:nvPr/>
        </p:nvSpPr>
        <p:spPr>
          <a:xfrm>
            <a:off x="1188720" y="1137919"/>
            <a:ext cx="5699760" cy="1887953"/>
          </a:xfrm>
          <a:prstGeom prst="rect">
            <a:avLst/>
          </a:prstGeom>
          <a:noFill/>
        </p:spPr>
        <p:txBody>
          <a:bodyPr wrap="square">
            <a:spAutoFit/>
          </a:bodyPr>
          <a:lstStyle/>
          <a:p>
            <a:pPr algn="ctr">
              <a:lnSpc>
                <a:spcPct val="150000"/>
              </a:lnSpc>
            </a:pPr>
            <a:endParaRPr lang="it-IT" sz="2000" b="0" i="0" u="none" strike="noStrike" baseline="0" dirty="0">
              <a:solidFill>
                <a:schemeClr val="bg1"/>
              </a:solidFill>
              <a:effectLst>
                <a:outerShdw blurRad="38100" dist="38100" dir="2700000" algn="tl">
                  <a:srgbClr val="000000">
                    <a:alpha val="43137"/>
                  </a:srgbClr>
                </a:outerShdw>
              </a:effectLst>
              <a:latin typeface="Comic Sans MS" panose="030F0702030302020204" pitchFamily="66" charset="0"/>
            </a:endParaRPr>
          </a:p>
          <a:p>
            <a:pPr algn="ctr">
              <a:lnSpc>
                <a:spcPct val="150000"/>
              </a:lnSpc>
            </a:pPr>
            <a:r>
              <a:rPr lang="it-IT" sz="2000" b="0" i="0" u="none" strike="noStrike" baseline="0" dirty="0">
                <a:solidFill>
                  <a:schemeClr val="bg1"/>
                </a:solidFill>
                <a:effectLst>
                  <a:outerShdw blurRad="38100" dist="38100" dir="2700000" algn="tl">
                    <a:srgbClr val="000000">
                      <a:alpha val="43137"/>
                    </a:srgbClr>
                  </a:outerShdw>
                </a:effectLst>
                <a:latin typeface="Comic Sans MS" panose="030F0702030302020204" pitchFamily="66" charset="0"/>
              </a:rPr>
              <a:t> Le sue parole aprono i cuori alla speranza, perché la presenza di Dio accanto ad Israele è fedele, incrollabile come la roccia; </a:t>
            </a:r>
            <a:endParaRPr lang="it-IT" sz="2000"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773629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92420"/>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54BECCB7-6129-41AA-C606-2A492B340C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017" y="0"/>
            <a:ext cx="10287965" cy="6858000"/>
          </a:xfrm>
          <a:prstGeom prst="rect">
            <a:avLst/>
          </a:prstGeom>
        </p:spPr>
      </p:pic>
      <p:sp>
        <p:nvSpPr>
          <p:cNvPr id="3" name="CasellaDiTesto 2">
            <a:extLst>
              <a:ext uri="{FF2B5EF4-FFF2-40B4-BE49-F238E27FC236}">
                <a16:creationId xmlns:a16="http://schemas.microsoft.com/office/drawing/2014/main" id="{38680512-D9E6-1392-961E-CE71D2456DC9}"/>
              </a:ext>
            </a:extLst>
          </p:cNvPr>
          <p:cNvSpPr txBox="1"/>
          <p:nvPr/>
        </p:nvSpPr>
        <p:spPr>
          <a:xfrm>
            <a:off x="1158240" y="5547360"/>
            <a:ext cx="6146800" cy="964623"/>
          </a:xfrm>
          <a:prstGeom prst="rect">
            <a:avLst/>
          </a:prstGeom>
          <a:solidFill>
            <a:srgbClr val="292420">
              <a:alpha val="47000"/>
            </a:srgbClr>
          </a:solidFill>
          <a:effectLst>
            <a:glow rad="177800">
              <a:schemeClr val="tx1">
                <a:alpha val="20000"/>
              </a:schemeClr>
            </a:glow>
            <a:outerShdw blurRad="50800" dist="50800" algn="ctr" rotWithShape="0">
              <a:srgbClr val="000000">
                <a:alpha val="43137"/>
              </a:srgbClr>
            </a:outerShdw>
            <a:softEdge rad="165100"/>
          </a:effectLst>
        </p:spPr>
        <p:txBody>
          <a:bodyPr wrap="square">
            <a:spAutoFit/>
          </a:bodyPr>
          <a:lstStyle/>
          <a:p>
            <a:pPr algn="ctr">
              <a:lnSpc>
                <a:spcPct val="150000"/>
              </a:lnSpc>
            </a:pPr>
            <a:r>
              <a:rPr lang="it-IT" sz="2000" b="0" i="0" u="none" strike="noStrike" baseline="0" dirty="0">
                <a:solidFill>
                  <a:schemeClr val="bg1"/>
                </a:solidFill>
                <a:effectLst>
                  <a:outerShdw blurRad="38100" dist="38100" dir="2700000" algn="tl">
                    <a:srgbClr val="000000">
                      <a:alpha val="43137"/>
                    </a:srgbClr>
                  </a:outerShdw>
                </a:effectLst>
                <a:latin typeface="Comic Sans MS" panose="030F0702030302020204" pitchFamily="66" charset="0"/>
              </a:rPr>
              <a:t>Egli stesso sosterrà ogni sforzo del popolo nella ricostruzione civile, politica e religiosa. </a:t>
            </a:r>
            <a:endParaRPr lang="it-IT" sz="2000"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501116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DA877"/>
        </a:solidFill>
        <a:effectLst/>
      </p:bgPr>
    </p:bg>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7D3E84C4-7384-AE3E-8851-EA33C80637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889" y="0"/>
            <a:ext cx="10287000" cy="6858000"/>
          </a:xfrm>
          <a:prstGeom prst="rect">
            <a:avLst/>
          </a:prstGeom>
        </p:spPr>
      </p:pic>
      <p:sp>
        <p:nvSpPr>
          <p:cNvPr id="3" name="CasellaDiTesto 2">
            <a:extLst>
              <a:ext uri="{FF2B5EF4-FFF2-40B4-BE49-F238E27FC236}">
                <a16:creationId xmlns:a16="http://schemas.microsoft.com/office/drawing/2014/main" id="{9B9C10A3-FC0E-6BC6-8C93-CC55F5FF060C}"/>
              </a:ext>
            </a:extLst>
          </p:cNvPr>
          <p:cNvSpPr txBox="1"/>
          <p:nvPr/>
        </p:nvSpPr>
        <p:spPr>
          <a:xfrm>
            <a:off x="1686560" y="-73481"/>
            <a:ext cx="9184640" cy="1426288"/>
          </a:xfrm>
          <a:prstGeom prst="rect">
            <a:avLst/>
          </a:prstGeom>
          <a:noFill/>
        </p:spPr>
        <p:txBody>
          <a:bodyPr wrap="square">
            <a:spAutoFit/>
          </a:bodyPr>
          <a:lstStyle/>
          <a:p>
            <a:pPr algn="ctr">
              <a:lnSpc>
                <a:spcPct val="150000"/>
              </a:lnSpc>
            </a:pPr>
            <a:endParaRPr lang="it-IT" sz="2000" b="1" i="0" u="none" strike="noStrike" baseline="0" dirty="0">
              <a:solidFill>
                <a:srgbClr val="000000"/>
              </a:solidFill>
              <a:latin typeface="Comic Sans MS" panose="030F0702030302020204" pitchFamily="66" charset="0"/>
            </a:endParaRPr>
          </a:p>
          <a:p>
            <a:pPr algn="ctr">
              <a:lnSpc>
                <a:spcPct val="150000"/>
              </a:lnSpc>
            </a:pPr>
            <a:r>
              <a:rPr lang="it-IT" sz="2000" b="1" i="0" u="none" strike="noStrike" baseline="0" dirty="0">
                <a:solidFill>
                  <a:srgbClr val="000000"/>
                </a:solidFill>
                <a:latin typeface="Comic Sans MS" panose="030F0702030302020204" pitchFamily="66" charset="0"/>
              </a:rPr>
              <a:t> Mentre la città che si crede “eccelsa” verrà rasa al suolo, perché non costruita secondo il progetto d’amore di Dio, </a:t>
            </a:r>
            <a:endParaRPr lang="it-IT" sz="2000" b="1" dirty="0">
              <a:latin typeface="Comic Sans MS" panose="030F0702030302020204" pitchFamily="66" charset="0"/>
            </a:endParaRPr>
          </a:p>
        </p:txBody>
      </p:sp>
    </p:spTree>
    <p:extLst>
      <p:ext uri="{BB962C8B-B14F-4D97-AF65-F5344CB8AC3E}">
        <p14:creationId xmlns:p14="http://schemas.microsoft.com/office/powerpoint/2010/main" val="2480711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A2278C24-946C-6783-B2A4-49BCB8FDD8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29120"/>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FB37B2A2-4FA0-4F97-4945-2BB66DB9CF59}"/>
              </a:ext>
            </a:extLst>
          </p:cNvPr>
          <p:cNvSpPr txBox="1"/>
          <p:nvPr/>
        </p:nvSpPr>
        <p:spPr>
          <a:xfrm>
            <a:off x="2153920" y="873760"/>
            <a:ext cx="6085840" cy="707886"/>
          </a:xfrm>
          <a:prstGeom prst="rect">
            <a:avLst/>
          </a:prstGeom>
          <a:noFill/>
        </p:spPr>
        <p:txBody>
          <a:bodyPr wrap="square">
            <a:spAutoFit/>
          </a:bodyPr>
          <a:lstStyle/>
          <a:p>
            <a:pPr algn="ctr"/>
            <a:r>
              <a:rPr lang="it-IT" sz="2000" b="1" i="0" u="none" strike="noStrike" baseline="0" dirty="0">
                <a:solidFill>
                  <a:srgbClr val="000000"/>
                </a:solidFill>
                <a:latin typeface="Comic Sans MS" panose="030F0702030302020204" pitchFamily="66" charset="0"/>
              </a:rPr>
              <a:t>quella costruita sulla roccia della Sua vicinanza godrà di pace e prosperità. </a:t>
            </a:r>
            <a:endParaRPr lang="it-IT" sz="2000" b="1" dirty="0">
              <a:latin typeface="Comic Sans MS" panose="030F0702030302020204" pitchFamily="66" charset="0"/>
            </a:endParaRPr>
          </a:p>
        </p:txBody>
      </p:sp>
    </p:spTree>
    <p:extLst>
      <p:ext uri="{BB962C8B-B14F-4D97-AF65-F5344CB8AC3E}">
        <p14:creationId xmlns:p14="http://schemas.microsoft.com/office/powerpoint/2010/main" val="267973885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802</Words>
  <Application>Microsoft Office PowerPoint</Application>
  <PresentationFormat>Widescreen</PresentationFormat>
  <Paragraphs>45</Paragraphs>
  <Slides>36</Slides>
  <Notes>0</Notes>
  <HiddenSlides>0</HiddenSlides>
  <MMClips>1</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36</vt:i4>
      </vt:variant>
    </vt:vector>
  </HeadingPairs>
  <TitlesOfParts>
    <vt:vector size="41" baseType="lpstr">
      <vt:lpstr>Arial</vt:lpstr>
      <vt:lpstr>Calibri</vt:lpstr>
      <vt:lpstr>Calibri Light</vt:lpstr>
      <vt:lpstr>Comic Sans MS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Pasquale</dc:creator>
  <cp:lastModifiedBy>Pasquale</cp:lastModifiedBy>
  <cp:revision>6</cp:revision>
  <dcterms:created xsi:type="dcterms:W3CDTF">2022-10-10T09:35:10Z</dcterms:created>
  <dcterms:modified xsi:type="dcterms:W3CDTF">2022-10-10T15:37:35Z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6681603</vt:lpwstr>
  </property>
  <property fmtid="{D5CDD505-2E9C-101B-9397-08002B2CF9AE}" name="NXPowerLiteSettings" pid="3">
    <vt:lpwstr>F7000400038000</vt:lpwstr>
  </property>
  <property fmtid="{D5CDD505-2E9C-101B-9397-08002B2CF9AE}" name="NXPowerLiteVersion" pid="4">
    <vt:lpwstr>S9.2.0</vt:lpwstr>
  </property>
</Properties>
</file>